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57" r:id="rId5"/>
    <p:sldId id="278" r:id="rId6"/>
    <p:sldId id="260" r:id="rId7"/>
    <p:sldId id="261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1F96AD-3FE4-49DA-BB47-75647FCDA9CA}" v="1" dt="2023-04-17T16:27:16.0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shan Patel" userId="71f1c6e3-a9ea-4e4c-bf02-27cc46ebc508" providerId="ADAL" clId="{9A1F96AD-3FE4-49DA-BB47-75647FCDA9CA}"/>
    <pc:docChg chg="custSel addSld delSld modSld">
      <pc:chgData name="Kishan Patel" userId="71f1c6e3-a9ea-4e4c-bf02-27cc46ebc508" providerId="ADAL" clId="{9A1F96AD-3FE4-49DA-BB47-75647FCDA9CA}" dt="2023-04-17T16:46:41.083" v="233" actId="20577"/>
      <pc:docMkLst>
        <pc:docMk/>
      </pc:docMkLst>
      <pc:sldChg chg="modSp new del mod">
        <pc:chgData name="Kishan Patel" userId="71f1c6e3-a9ea-4e4c-bf02-27cc46ebc508" providerId="ADAL" clId="{9A1F96AD-3FE4-49DA-BB47-75647FCDA9CA}" dt="2023-04-17T16:28:28.782" v="127" actId="47"/>
        <pc:sldMkLst>
          <pc:docMk/>
          <pc:sldMk cId="3528886319" sldId="262"/>
        </pc:sldMkLst>
        <pc:spChg chg="mod">
          <ac:chgData name="Kishan Patel" userId="71f1c6e3-a9ea-4e4c-bf02-27cc46ebc508" providerId="ADAL" clId="{9A1F96AD-3FE4-49DA-BB47-75647FCDA9CA}" dt="2023-04-17T16:23:43.226" v="29" actId="20577"/>
          <ac:spMkLst>
            <pc:docMk/>
            <pc:sldMk cId="3528886319" sldId="262"/>
            <ac:spMk id="2" creationId="{B9E691A5-D1B9-C32B-7FC6-FD240A5D0928}"/>
          </ac:spMkLst>
        </pc:spChg>
        <pc:spChg chg="mod">
          <ac:chgData name="Kishan Patel" userId="71f1c6e3-a9ea-4e4c-bf02-27cc46ebc508" providerId="ADAL" clId="{9A1F96AD-3FE4-49DA-BB47-75647FCDA9CA}" dt="2023-04-17T16:24:01.607" v="116" actId="20577"/>
          <ac:spMkLst>
            <pc:docMk/>
            <pc:sldMk cId="3528886319" sldId="262"/>
            <ac:spMk id="3" creationId="{9D42B27D-F8C8-6683-60EF-F996EE464CD1}"/>
          </ac:spMkLst>
        </pc:spChg>
      </pc:sldChg>
      <pc:sldChg chg="delSp modSp add mod">
        <pc:chgData name="Kishan Patel" userId="71f1c6e3-a9ea-4e4c-bf02-27cc46ebc508" providerId="ADAL" clId="{9A1F96AD-3FE4-49DA-BB47-75647FCDA9CA}" dt="2023-04-17T16:28:01.968" v="126" actId="1076"/>
        <pc:sldMkLst>
          <pc:docMk/>
          <pc:sldMk cId="3726452455" sldId="277"/>
        </pc:sldMkLst>
        <pc:spChg chg="mod">
          <ac:chgData name="Kishan Patel" userId="71f1c6e3-a9ea-4e4c-bf02-27cc46ebc508" providerId="ADAL" clId="{9A1F96AD-3FE4-49DA-BB47-75647FCDA9CA}" dt="2023-04-17T16:27:48.087" v="122" actId="1076"/>
          <ac:spMkLst>
            <pc:docMk/>
            <pc:sldMk cId="3726452455" sldId="277"/>
            <ac:spMk id="2" creationId="{00000000-0000-0000-0000-000000000000}"/>
          </ac:spMkLst>
        </pc:spChg>
        <pc:spChg chg="mod">
          <ac:chgData name="Kishan Patel" userId="71f1c6e3-a9ea-4e4c-bf02-27cc46ebc508" providerId="ADAL" clId="{9A1F96AD-3FE4-49DA-BB47-75647FCDA9CA}" dt="2023-04-17T16:27:41.576" v="121" actId="1076"/>
          <ac:spMkLst>
            <pc:docMk/>
            <pc:sldMk cId="3726452455" sldId="277"/>
            <ac:spMk id="3" creationId="{00000000-0000-0000-0000-000000000000}"/>
          </ac:spMkLst>
        </pc:spChg>
        <pc:spChg chg="mod">
          <ac:chgData name="Kishan Patel" userId="71f1c6e3-a9ea-4e4c-bf02-27cc46ebc508" providerId="ADAL" clId="{9A1F96AD-3FE4-49DA-BB47-75647FCDA9CA}" dt="2023-04-17T16:27:49.657" v="123" actId="1076"/>
          <ac:spMkLst>
            <pc:docMk/>
            <pc:sldMk cId="3726452455" sldId="277"/>
            <ac:spMk id="5" creationId="{00000000-0000-0000-0000-000000000000}"/>
          </ac:spMkLst>
        </pc:spChg>
        <pc:spChg chg="mod">
          <ac:chgData name="Kishan Patel" userId="71f1c6e3-a9ea-4e4c-bf02-27cc46ebc508" providerId="ADAL" clId="{9A1F96AD-3FE4-49DA-BB47-75647FCDA9CA}" dt="2023-04-17T16:28:01.968" v="126" actId="1076"/>
          <ac:spMkLst>
            <pc:docMk/>
            <pc:sldMk cId="3726452455" sldId="277"/>
            <ac:spMk id="8" creationId="{00000000-0000-0000-0000-000000000000}"/>
          </ac:spMkLst>
        </pc:spChg>
        <pc:picChg chg="del mod">
          <ac:chgData name="Kishan Patel" userId="71f1c6e3-a9ea-4e4c-bf02-27cc46ebc508" providerId="ADAL" clId="{9A1F96AD-3FE4-49DA-BB47-75647FCDA9CA}" dt="2023-04-17T16:27:22.970" v="119" actId="478"/>
          <ac:picMkLst>
            <pc:docMk/>
            <pc:sldMk cId="3726452455" sldId="277"/>
            <ac:picMk id="7" creationId="{00000000-0000-0000-0000-000000000000}"/>
          </ac:picMkLst>
        </pc:picChg>
      </pc:sldChg>
      <pc:sldChg chg="addSp modSp new mod setBg">
        <pc:chgData name="Kishan Patel" userId="71f1c6e3-a9ea-4e4c-bf02-27cc46ebc508" providerId="ADAL" clId="{9A1F96AD-3FE4-49DA-BB47-75647FCDA9CA}" dt="2023-04-17T16:46:41.083" v="233" actId="20577"/>
        <pc:sldMkLst>
          <pc:docMk/>
          <pc:sldMk cId="488933317" sldId="278"/>
        </pc:sldMkLst>
        <pc:spChg chg="mod ord">
          <ac:chgData name="Kishan Patel" userId="71f1c6e3-a9ea-4e4c-bf02-27cc46ebc508" providerId="ADAL" clId="{9A1F96AD-3FE4-49DA-BB47-75647FCDA9CA}" dt="2023-04-17T16:46:18.066" v="197" actId="115"/>
          <ac:spMkLst>
            <pc:docMk/>
            <pc:sldMk cId="488933317" sldId="278"/>
            <ac:spMk id="2" creationId="{E589A005-F6FB-5531-4046-69E690BDE636}"/>
          </ac:spMkLst>
        </pc:spChg>
        <pc:spChg chg="mod">
          <ac:chgData name="Kishan Patel" userId="71f1c6e3-a9ea-4e4c-bf02-27cc46ebc508" providerId="ADAL" clId="{9A1F96AD-3FE4-49DA-BB47-75647FCDA9CA}" dt="2023-04-17T16:46:41.083" v="233" actId="20577"/>
          <ac:spMkLst>
            <pc:docMk/>
            <pc:sldMk cId="488933317" sldId="278"/>
            <ac:spMk id="3" creationId="{E992AE84-7B4E-5B17-A52D-E42C885F8C3D}"/>
          </ac:spMkLst>
        </pc:spChg>
        <pc:spChg chg="add">
          <ac:chgData name="Kishan Patel" userId="71f1c6e3-a9ea-4e4c-bf02-27cc46ebc508" providerId="ADAL" clId="{9A1F96AD-3FE4-49DA-BB47-75647FCDA9CA}" dt="2023-04-17T16:46:13.384" v="195" actId="26606"/>
          <ac:spMkLst>
            <pc:docMk/>
            <pc:sldMk cId="488933317" sldId="278"/>
            <ac:spMk id="10" creationId="{446F2B05-D14A-46C1-B94D-81BAFA34CA8C}"/>
          </ac:spMkLst>
        </pc:spChg>
        <pc:picChg chg="add">
          <ac:chgData name="Kishan Patel" userId="71f1c6e3-a9ea-4e4c-bf02-27cc46ebc508" providerId="ADAL" clId="{9A1F96AD-3FE4-49DA-BB47-75647FCDA9CA}" dt="2023-04-17T16:46:13.384" v="195" actId="26606"/>
          <ac:picMkLst>
            <pc:docMk/>
            <pc:sldMk cId="488933317" sldId="278"/>
            <ac:picMk id="7" creationId="{DFA6265F-1317-03D1-1DA2-6AE4F1B344E8}"/>
          </ac:picMkLst>
        </pc:picChg>
        <pc:picChg chg="add">
          <ac:chgData name="Kishan Patel" userId="71f1c6e3-a9ea-4e4c-bf02-27cc46ebc508" providerId="ADAL" clId="{9A1F96AD-3FE4-49DA-BB47-75647FCDA9CA}" dt="2023-04-17T16:46:13.384" v="195" actId="26606"/>
          <ac:picMkLst>
            <pc:docMk/>
            <pc:sldMk cId="488933317" sldId="278"/>
            <ac:picMk id="12" creationId="{DC21F734-A85A-4FEA-8CB8-6C72B8195C37}"/>
          </ac:picMkLst>
        </pc:pic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837988-BFF1-42E0-82C4-0FDE4F43B23B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1AA002D-60FA-4A20-B065-CA44B92225F4}">
      <dgm:prSet/>
      <dgm:spPr/>
      <dgm:t>
        <a:bodyPr/>
        <a:lstStyle/>
        <a:p>
          <a:r>
            <a:rPr lang="en-GB" i="1"/>
            <a:t>26 years old, born and raised in Clifton, Nottinghamshire. </a:t>
          </a:r>
          <a:endParaRPr lang="en-US"/>
        </a:p>
      </dgm:t>
    </dgm:pt>
    <dgm:pt modelId="{E293A4A7-9B6B-4893-83D8-738E9589D266}" type="parTrans" cxnId="{AA5276E2-68AB-441D-BCBF-F8E4F6BAA212}">
      <dgm:prSet/>
      <dgm:spPr/>
      <dgm:t>
        <a:bodyPr/>
        <a:lstStyle/>
        <a:p>
          <a:endParaRPr lang="en-US"/>
        </a:p>
      </dgm:t>
    </dgm:pt>
    <dgm:pt modelId="{EFADA9B0-C4B5-41C2-A96E-3DAE4D8B08BE}" type="sibTrans" cxnId="{AA5276E2-68AB-441D-BCBF-F8E4F6BAA212}">
      <dgm:prSet/>
      <dgm:spPr/>
      <dgm:t>
        <a:bodyPr/>
        <a:lstStyle/>
        <a:p>
          <a:endParaRPr lang="en-US"/>
        </a:p>
      </dgm:t>
    </dgm:pt>
    <dgm:pt modelId="{31795E3E-0568-465B-A5A7-24163D823475}">
      <dgm:prSet/>
      <dgm:spPr/>
      <dgm:t>
        <a:bodyPr/>
        <a:lstStyle/>
        <a:p>
          <a:r>
            <a:rPr lang="en-GB" i="1"/>
            <a:t>British Asian – Indian (Hindu). Parents were born in Kenya and Uganda.</a:t>
          </a:r>
          <a:endParaRPr lang="en-US"/>
        </a:p>
      </dgm:t>
    </dgm:pt>
    <dgm:pt modelId="{A4BB268F-78DC-4246-997D-5EADDE53D223}" type="parTrans" cxnId="{D12F6E1E-5D56-4CCF-BDF4-7EF73BD3FD3A}">
      <dgm:prSet/>
      <dgm:spPr/>
      <dgm:t>
        <a:bodyPr/>
        <a:lstStyle/>
        <a:p>
          <a:endParaRPr lang="en-US"/>
        </a:p>
      </dgm:t>
    </dgm:pt>
    <dgm:pt modelId="{4758FA4A-1770-40F4-B984-1F562A647ACF}" type="sibTrans" cxnId="{D12F6E1E-5D56-4CCF-BDF4-7EF73BD3FD3A}">
      <dgm:prSet/>
      <dgm:spPr/>
      <dgm:t>
        <a:bodyPr/>
        <a:lstStyle/>
        <a:p>
          <a:endParaRPr lang="en-US"/>
        </a:p>
      </dgm:t>
    </dgm:pt>
    <dgm:pt modelId="{AFDD2EAC-DE9D-48FA-9C68-4FD7E9F607E5}">
      <dgm:prSet/>
      <dgm:spPr/>
      <dgm:t>
        <a:bodyPr/>
        <a:lstStyle/>
        <a:p>
          <a:r>
            <a:rPr lang="en-GB" i="1"/>
            <a:t>Graduated from the University of Leicester studying Economics. Moved to London once I graduated. </a:t>
          </a:r>
          <a:endParaRPr lang="en-US"/>
        </a:p>
      </dgm:t>
    </dgm:pt>
    <dgm:pt modelId="{B88B6B76-8FC5-4B3F-AE52-CD8FBA464036}" type="parTrans" cxnId="{788A2995-2FDB-404E-979F-341D6FD070E0}">
      <dgm:prSet/>
      <dgm:spPr/>
      <dgm:t>
        <a:bodyPr/>
        <a:lstStyle/>
        <a:p>
          <a:endParaRPr lang="en-US"/>
        </a:p>
      </dgm:t>
    </dgm:pt>
    <dgm:pt modelId="{C559947E-82E5-466C-AE16-802B4C2F1C27}" type="sibTrans" cxnId="{788A2995-2FDB-404E-979F-341D6FD070E0}">
      <dgm:prSet/>
      <dgm:spPr/>
      <dgm:t>
        <a:bodyPr/>
        <a:lstStyle/>
        <a:p>
          <a:endParaRPr lang="en-US"/>
        </a:p>
      </dgm:t>
    </dgm:pt>
    <dgm:pt modelId="{29FB8B82-6F1F-4C9F-8D78-792A8CB0D652}">
      <dgm:prSet/>
      <dgm:spPr/>
      <dgm:t>
        <a:bodyPr/>
        <a:lstStyle/>
        <a:p>
          <a:r>
            <a:rPr lang="en-GB" i="1"/>
            <a:t>Currently working for the British Business Bank (government owned). </a:t>
          </a:r>
          <a:endParaRPr lang="en-US"/>
        </a:p>
      </dgm:t>
    </dgm:pt>
    <dgm:pt modelId="{BED1401C-3525-4721-BE52-13D2DE59CAEC}" type="parTrans" cxnId="{F1ACC35C-62DD-4BB5-94D5-8933EDF74000}">
      <dgm:prSet/>
      <dgm:spPr/>
      <dgm:t>
        <a:bodyPr/>
        <a:lstStyle/>
        <a:p>
          <a:endParaRPr lang="en-US"/>
        </a:p>
      </dgm:t>
    </dgm:pt>
    <dgm:pt modelId="{D29E461F-14C1-4583-B19A-33C61433C7C1}" type="sibTrans" cxnId="{F1ACC35C-62DD-4BB5-94D5-8933EDF74000}">
      <dgm:prSet/>
      <dgm:spPr/>
      <dgm:t>
        <a:bodyPr/>
        <a:lstStyle/>
        <a:p>
          <a:endParaRPr lang="en-US"/>
        </a:p>
      </dgm:t>
    </dgm:pt>
    <dgm:pt modelId="{82090F2F-6587-4C11-8677-5E03ED6119D3}">
      <dgm:prSet/>
      <dgm:spPr/>
      <dgm:t>
        <a:bodyPr/>
        <a:lstStyle/>
        <a:p>
          <a:r>
            <a:rPr lang="en-GB" i="1"/>
            <a:t>BPM Music Collective – Currently assisting on merchandise and clothing. </a:t>
          </a:r>
          <a:endParaRPr lang="en-US"/>
        </a:p>
      </dgm:t>
    </dgm:pt>
    <dgm:pt modelId="{029DF064-1A03-4FF9-89BD-C81B8F124BF4}" type="parTrans" cxnId="{139B22C4-2B86-4BB7-B4B6-AEC299E58753}">
      <dgm:prSet/>
      <dgm:spPr/>
      <dgm:t>
        <a:bodyPr/>
        <a:lstStyle/>
        <a:p>
          <a:endParaRPr lang="en-US"/>
        </a:p>
      </dgm:t>
    </dgm:pt>
    <dgm:pt modelId="{778C1BDB-9566-4547-9EA9-AA5121737451}" type="sibTrans" cxnId="{139B22C4-2B86-4BB7-B4B6-AEC299E58753}">
      <dgm:prSet/>
      <dgm:spPr/>
      <dgm:t>
        <a:bodyPr/>
        <a:lstStyle/>
        <a:p>
          <a:endParaRPr lang="en-US"/>
        </a:p>
      </dgm:t>
    </dgm:pt>
    <dgm:pt modelId="{EA3ACE60-9A73-464A-A320-940E90BBC1BC}">
      <dgm:prSet/>
      <dgm:spPr/>
      <dgm:t>
        <a:bodyPr/>
        <a:lstStyle/>
        <a:p>
          <a:r>
            <a:rPr lang="en-GB" i="1"/>
            <a:t>Somewhere in-between corporate &amp; creative.</a:t>
          </a:r>
          <a:endParaRPr lang="en-US"/>
        </a:p>
      </dgm:t>
    </dgm:pt>
    <dgm:pt modelId="{AE77CF3E-5EF9-40E3-845F-F3C10D606942}" type="parTrans" cxnId="{EFD1BB84-E12A-48EE-80D9-DF80BD2E9E61}">
      <dgm:prSet/>
      <dgm:spPr/>
      <dgm:t>
        <a:bodyPr/>
        <a:lstStyle/>
        <a:p>
          <a:endParaRPr lang="en-US"/>
        </a:p>
      </dgm:t>
    </dgm:pt>
    <dgm:pt modelId="{898751D9-7E41-452D-85BB-F2BB494858E9}" type="sibTrans" cxnId="{EFD1BB84-E12A-48EE-80D9-DF80BD2E9E61}">
      <dgm:prSet/>
      <dgm:spPr/>
      <dgm:t>
        <a:bodyPr/>
        <a:lstStyle/>
        <a:p>
          <a:endParaRPr lang="en-US"/>
        </a:p>
      </dgm:t>
    </dgm:pt>
    <dgm:pt modelId="{EA2FBDE1-B93E-4C5C-9BD2-52D256975D1A}">
      <dgm:prSet/>
      <dgm:spPr/>
      <dgm:t>
        <a:bodyPr/>
        <a:lstStyle/>
        <a:p>
          <a:r>
            <a:rPr lang="en-GB" i="1"/>
            <a:t>Chelsea F.C fan. </a:t>
          </a:r>
          <a:endParaRPr lang="en-US"/>
        </a:p>
      </dgm:t>
    </dgm:pt>
    <dgm:pt modelId="{E86E86F5-4CEC-4F36-B8F7-490B22CC1759}" type="parTrans" cxnId="{B9E1F9E9-5F96-4EDA-A7E6-239ADDAD690F}">
      <dgm:prSet/>
      <dgm:spPr/>
      <dgm:t>
        <a:bodyPr/>
        <a:lstStyle/>
        <a:p>
          <a:endParaRPr lang="en-US"/>
        </a:p>
      </dgm:t>
    </dgm:pt>
    <dgm:pt modelId="{2237B5AE-B5BE-4EE3-A3D5-FE0AEEDCBFE8}" type="sibTrans" cxnId="{B9E1F9E9-5F96-4EDA-A7E6-239ADDAD690F}">
      <dgm:prSet/>
      <dgm:spPr/>
      <dgm:t>
        <a:bodyPr/>
        <a:lstStyle/>
        <a:p>
          <a:endParaRPr lang="en-US"/>
        </a:p>
      </dgm:t>
    </dgm:pt>
    <dgm:pt modelId="{7949C7BF-C7C5-4ED7-A1CC-F1B35972CA84}">
      <dgm:prSet/>
      <dgm:spPr/>
      <dgm:t>
        <a:bodyPr/>
        <a:lstStyle/>
        <a:p>
          <a:r>
            <a:rPr lang="en-GB" i="1"/>
            <a:t>Black belt in karate.</a:t>
          </a:r>
          <a:endParaRPr lang="en-US"/>
        </a:p>
      </dgm:t>
    </dgm:pt>
    <dgm:pt modelId="{2F98575E-F45A-4990-922C-A17F7D11AF57}" type="parTrans" cxnId="{A2653406-2525-4BA3-A585-178751F062A9}">
      <dgm:prSet/>
      <dgm:spPr/>
      <dgm:t>
        <a:bodyPr/>
        <a:lstStyle/>
        <a:p>
          <a:endParaRPr lang="en-US"/>
        </a:p>
      </dgm:t>
    </dgm:pt>
    <dgm:pt modelId="{A0FF5659-4153-4B2F-BD24-7BF0C24860B9}" type="sibTrans" cxnId="{A2653406-2525-4BA3-A585-178751F062A9}">
      <dgm:prSet/>
      <dgm:spPr/>
      <dgm:t>
        <a:bodyPr/>
        <a:lstStyle/>
        <a:p>
          <a:endParaRPr lang="en-US"/>
        </a:p>
      </dgm:t>
    </dgm:pt>
    <dgm:pt modelId="{EA9C2E13-D029-41D5-A2F8-97A38468DDB4}">
      <dgm:prSet/>
      <dgm:spPr/>
      <dgm:t>
        <a:bodyPr/>
        <a:lstStyle/>
        <a:p>
          <a:r>
            <a:rPr lang="en-GB" i="1"/>
            <a:t>County Chess.</a:t>
          </a:r>
          <a:endParaRPr lang="en-US"/>
        </a:p>
      </dgm:t>
    </dgm:pt>
    <dgm:pt modelId="{43CEAA3C-4C5B-4620-8BA0-C342DC652DA4}" type="parTrans" cxnId="{BA5687F9-6CDD-4D58-89BD-06197EE5A7E3}">
      <dgm:prSet/>
      <dgm:spPr/>
      <dgm:t>
        <a:bodyPr/>
        <a:lstStyle/>
        <a:p>
          <a:endParaRPr lang="en-US"/>
        </a:p>
      </dgm:t>
    </dgm:pt>
    <dgm:pt modelId="{F6E6C5A1-962B-459C-9445-8E53068B1499}" type="sibTrans" cxnId="{BA5687F9-6CDD-4D58-89BD-06197EE5A7E3}">
      <dgm:prSet/>
      <dgm:spPr/>
      <dgm:t>
        <a:bodyPr/>
        <a:lstStyle/>
        <a:p>
          <a:endParaRPr lang="en-US"/>
        </a:p>
      </dgm:t>
    </dgm:pt>
    <dgm:pt modelId="{DFC68A92-BF72-4B87-BF3D-CDBAAD6B3229}" type="pres">
      <dgm:prSet presAssocID="{E7837988-BFF1-42E0-82C4-0FDE4F43B23B}" presName="vert0" presStyleCnt="0">
        <dgm:presLayoutVars>
          <dgm:dir/>
          <dgm:animOne val="branch"/>
          <dgm:animLvl val="lvl"/>
        </dgm:presLayoutVars>
      </dgm:prSet>
      <dgm:spPr/>
    </dgm:pt>
    <dgm:pt modelId="{58740A4B-7CC4-4D77-81DF-B9C3265A7B8A}" type="pres">
      <dgm:prSet presAssocID="{F1AA002D-60FA-4A20-B065-CA44B92225F4}" presName="thickLine" presStyleLbl="alignNode1" presStyleIdx="0" presStyleCnt="9"/>
      <dgm:spPr/>
    </dgm:pt>
    <dgm:pt modelId="{DD9FEC98-5509-4296-A0E7-7B967EEE1A6F}" type="pres">
      <dgm:prSet presAssocID="{F1AA002D-60FA-4A20-B065-CA44B92225F4}" presName="horz1" presStyleCnt="0"/>
      <dgm:spPr/>
    </dgm:pt>
    <dgm:pt modelId="{F504C326-B2B1-46DA-896E-1DE5FED44414}" type="pres">
      <dgm:prSet presAssocID="{F1AA002D-60FA-4A20-B065-CA44B92225F4}" presName="tx1" presStyleLbl="revTx" presStyleIdx="0" presStyleCnt="9"/>
      <dgm:spPr/>
    </dgm:pt>
    <dgm:pt modelId="{883E841C-BD44-4DBC-AA58-55499133E01C}" type="pres">
      <dgm:prSet presAssocID="{F1AA002D-60FA-4A20-B065-CA44B92225F4}" presName="vert1" presStyleCnt="0"/>
      <dgm:spPr/>
    </dgm:pt>
    <dgm:pt modelId="{BBF9B3C5-1666-445C-9ABE-414765312426}" type="pres">
      <dgm:prSet presAssocID="{31795E3E-0568-465B-A5A7-24163D823475}" presName="thickLine" presStyleLbl="alignNode1" presStyleIdx="1" presStyleCnt="9"/>
      <dgm:spPr/>
    </dgm:pt>
    <dgm:pt modelId="{C4EB0498-70B1-4004-A0D2-A2503E473813}" type="pres">
      <dgm:prSet presAssocID="{31795E3E-0568-465B-A5A7-24163D823475}" presName="horz1" presStyleCnt="0"/>
      <dgm:spPr/>
    </dgm:pt>
    <dgm:pt modelId="{359EA5BD-AD82-4A0D-B526-686633E76162}" type="pres">
      <dgm:prSet presAssocID="{31795E3E-0568-465B-A5A7-24163D823475}" presName="tx1" presStyleLbl="revTx" presStyleIdx="1" presStyleCnt="9"/>
      <dgm:spPr/>
    </dgm:pt>
    <dgm:pt modelId="{30A61483-BAF7-47FC-9837-FDFC5263B4FE}" type="pres">
      <dgm:prSet presAssocID="{31795E3E-0568-465B-A5A7-24163D823475}" presName="vert1" presStyleCnt="0"/>
      <dgm:spPr/>
    </dgm:pt>
    <dgm:pt modelId="{9E4549B4-A0EB-4A98-81E0-8C9BC0626151}" type="pres">
      <dgm:prSet presAssocID="{AFDD2EAC-DE9D-48FA-9C68-4FD7E9F607E5}" presName="thickLine" presStyleLbl="alignNode1" presStyleIdx="2" presStyleCnt="9"/>
      <dgm:spPr/>
    </dgm:pt>
    <dgm:pt modelId="{22F5DB7A-CB38-4C28-BE3A-53ECDB78EEE1}" type="pres">
      <dgm:prSet presAssocID="{AFDD2EAC-DE9D-48FA-9C68-4FD7E9F607E5}" presName="horz1" presStyleCnt="0"/>
      <dgm:spPr/>
    </dgm:pt>
    <dgm:pt modelId="{F212BCCE-B4FF-4ADE-99F6-4E4185FFB1E9}" type="pres">
      <dgm:prSet presAssocID="{AFDD2EAC-DE9D-48FA-9C68-4FD7E9F607E5}" presName="tx1" presStyleLbl="revTx" presStyleIdx="2" presStyleCnt="9"/>
      <dgm:spPr/>
    </dgm:pt>
    <dgm:pt modelId="{46632C6E-C039-4931-9C49-E74E2E71A972}" type="pres">
      <dgm:prSet presAssocID="{AFDD2EAC-DE9D-48FA-9C68-4FD7E9F607E5}" presName="vert1" presStyleCnt="0"/>
      <dgm:spPr/>
    </dgm:pt>
    <dgm:pt modelId="{4D720A60-051C-4A50-8525-91E7163A9847}" type="pres">
      <dgm:prSet presAssocID="{29FB8B82-6F1F-4C9F-8D78-792A8CB0D652}" presName="thickLine" presStyleLbl="alignNode1" presStyleIdx="3" presStyleCnt="9"/>
      <dgm:spPr/>
    </dgm:pt>
    <dgm:pt modelId="{87277E1C-BFBD-4B4C-9323-5C247C379F8B}" type="pres">
      <dgm:prSet presAssocID="{29FB8B82-6F1F-4C9F-8D78-792A8CB0D652}" presName="horz1" presStyleCnt="0"/>
      <dgm:spPr/>
    </dgm:pt>
    <dgm:pt modelId="{8AF62CA1-DE63-43EA-A1DC-7B64642B01E9}" type="pres">
      <dgm:prSet presAssocID="{29FB8B82-6F1F-4C9F-8D78-792A8CB0D652}" presName="tx1" presStyleLbl="revTx" presStyleIdx="3" presStyleCnt="9"/>
      <dgm:spPr/>
    </dgm:pt>
    <dgm:pt modelId="{5A13AAC0-846B-409D-80ED-2CEC1816A51B}" type="pres">
      <dgm:prSet presAssocID="{29FB8B82-6F1F-4C9F-8D78-792A8CB0D652}" presName="vert1" presStyleCnt="0"/>
      <dgm:spPr/>
    </dgm:pt>
    <dgm:pt modelId="{3DFCCE32-3AD6-427E-8F4F-E84FE1196176}" type="pres">
      <dgm:prSet presAssocID="{82090F2F-6587-4C11-8677-5E03ED6119D3}" presName="thickLine" presStyleLbl="alignNode1" presStyleIdx="4" presStyleCnt="9"/>
      <dgm:spPr/>
    </dgm:pt>
    <dgm:pt modelId="{75FCD4BD-DC7B-4B4F-916D-83ADF1552954}" type="pres">
      <dgm:prSet presAssocID="{82090F2F-6587-4C11-8677-5E03ED6119D3}" presName="horz1" presStyleCnt="0"/>
      <dgm:spPr/>
    </dgm:pt>
    <dgm:pt modelId="{2634852C-374C-488E-86C2-D390517B47BB}" type="pres">
      <dgm:prSet presAssocID="{82090F2F-6587-4C11-8677-5E03ED6119D3}" presName="tx1" presStyleLbl="revTx" presStyleIdx="4" presStyleCnt="9"/>
      <dgm:spPr/>
    </dgm:pt>
    <dgm:pt modelId="{095A0FDD-2133-4236-9382-DCE91C32E3A3}" type="pres">
      <dgm:prSet presAssocID="{82090F2F-6587-4C11-8677-5E03ED6119D3}" presName="vert1" presStyleCnt="0"/>
      <dgm:spPr/>
    </dgm:pt>
    <dgm:pt modelId="{8B0711DC-F978-490A-8DF6-8F632C136807}" type="pres">
      <dgm:prSet presAssocID="{EA3ACE60-9A73-464A-A320-940E90BBC1BC}" presName="thickLine" presStyleLbl="alignNode1" presStyleIdx="5" presStyleCnt="9"/>
      <dgm:spPr/>
    </dgm:pt>
    <dgm:pt modelId="{5CDB14C0-1292-4CAC-A362-6C10176F238D}" type="pres">
      <dgm:prSet presAssocID="{EA3ACE60-9A73-464A-A320-940E90BBC1BC}" presName="horz1" presStyleCnt="0"/>
      <dgm:spPr/>
    </dgm:pt>
    <dgm:pt modelId="{F754B836-EBA5-4E63-A183-527D00427A4D}" type="pres">
      <dgm:prSet presAssocID="{EA3ACE60-9A73-464A-A320-940E90BBC1BC}" presName="tx1" presStyleLbl="revTx" presStyleIdx="5" presStyleCnt="9"/>
      <dgm:spPr/>
    </dgm:pt>
    <dgm:pt modelId="{8BF9ADB7-5BE4-4815-A772-A0561411BADF}" type="pres">
      <dgm:prSet presAssocID="{EA3ACE60-9A73-464A-A320-940E90BBC1BC}" presName="vert1" presStyleCnt="0"/>
      <dgm:spPr/>
    </dgm:pt>
    <dgm:pt modelId="{38C701D0-7B43-41BF-8F6A-BA4396224395}" type="pres">
      <dgm:prSet presAssocID="{EA2FBDE1-B93E-4C5C-9BD2-52D256975D1A}" presName="thickLine" presStyleLbl="alignNode1" presStyleIdx="6" presStyleCnt="9"/>
      <dgm:spPr/>
    </dgm:pt>
    <dgm:pt modelId="{21C11AD2-2971-4547-95BE-24E71D52E225}" type="pres">
      <dgm:prSet presAssocID="{EA2FBDE1-B93E-4C5C-9BD2-52D256975D1A}" presName="horz1" presStyleCnt="0"/>
      <dgm:spPr/>
    </dgm:pt>
    <dgm:pt modelId="{8B1A0D33-DED6-48D3-B182-958252E0CFEB}" type="pres">
      <dgm:prSet presAssocID="{EA2FBDE1-B93E-4C5C-9BD2-52D256975D1A}" presName="tx1" presStyleLbl="revTx" presStyleIdx="6" presStyleCnt="9"/>
      <dgm:spPr/>
    </dgm:pt>
    <dgm:pt modelId="{838B63EC-64C9-4595-B893-5784E9A72C84}" type="pres">
      <dgm:prSet presAssocID="{EA2FBDE1-B93E-4C5C-9BD2-52D256975D1A}" presName="vert1" presStyleCnt="0"/>
      <dgm:spPr/>
    </dgm:pt>
    <dgm:pt modelId="{BC5B5256-5A0B-4894-982A-399469F07663}" type="pres">
      <dgm:prSet presAssocID="{7949C7BF-C7C5-4ED7-A1CC-F1B35972CA84}" presName="thickLine" presStyleLbl="alignNode1" presStyleIdx="7" presStyleCnt="9"/>
      <dgm:spPr/>
    </dgm:pt>
    <dgm:pt modelId="{2AFFB7F4-49C5-4AE5-A1D2-E298A4BDFEFD}" type="pres">
      <dgm:prSet presAssocID="{7949C7BF-C7C5-4ED7-A1CC-F1B35972CA84}" presName="horz1" presStyleCnt="0"/>
      <dgm:spPr/>
    </dgm:pt>
    <dgm:pt modelId="{8600778D-1AB8-477F-882B-44E201591B8D}" type="pres">
      <dgm:prSet presAssocID="{7949C7BF-C7C5-4ED7-A1CC-F1B35972CA84}" presName="tx1" presStyleLbl="revTx" presStyleIdx="7" presStyleCnt="9"/>
      <dgm:spPr/>
    </dgm:pt>
    <dgm:pt modelId="{2CA605DD-9DF6-4EF9-A2CC-D39AF26EC144}" type="pres">
      <dgm:prSet presAssocID="{7949C7BF-C7C5-4ED7-A1CC-F1B35972CA84}" presName="vert1" presStyleCnt="0"/>
      <dgm:spPr/>
    </dgm:pt>
    <dgm:pt modelId="{825A0764-CFB3-4667-A272-693E2E4E51BF}" type="pres">
      <dgm:prSet presAssocID="{EA9C2E13-D029-41D5-A2F8-97A38468DDB4}" presName="thickLine" presStyleLbl="alignNode1" presStyleIdx="8" presStyleCnt="9"/>
      <dgm:spPr/>
    </dgm:pt>
    <dgm:pt modelId="{D24E58FC-B8F3-45CA-8254-DE0F2FDB7D14}" type="pres">
      <dgm:prSet presAssocID="{EA9C2E13-D029-41D5-A2F8-97A38468DDB4}" presName="horz1" presStyleCnt="0"/>
      <dgm:spPr/>
    </dgm:pt>
    <dgm:pt modelId="{A13DD147-4526-4A82-B91C-7583BBAE9004}" type="pres">
      <dgm:prSet presAssocID="{EA9C2E13-D029-41D5-A2F8-97A38468DDB4}" presName="tx1" presStyleLbl="revTx" presStyleIdx="8" presStyleCnt="9"/>
      <dgm:spPr/>
    </dgm:pt>
    <dgm:pt modelId="{D9306B6C-1B4A-4320-A5CA-A9354680C55B}" type="pres">
      <dgm:prSet presAssocID="{EA9C2E13-D029-41D5-A2F8-97A38468DDB4}" presName="vert1" presStyleCnt="0"/>
      <dgm:spPr/>
    </dgm:pt>
  </dgm:ptLst>
  <dgm:cxnLst>
    <dgm:cxn modelId="{A2653406-2525-4BA3-A585-178751F062A9}" srcId="{E7837988-BFF1-42E0-82C4-0FDE4F43B23B}" destId="{7949C7BF-C7C5-4ED7-A1CC-F1B35972CA84}" srcOrd="7" destOrd="0" parTransId="{2F98575E-F45A-4990-922C-A17F7D11AF57}" sibTransId="{A0FF5659-4153-4B2F-BD24-7BF0C24860B9}"/>
    <dgm:cxn modelId="{D12F6E1E-5D56-4CCF-BDF4-7EF73BD3FD3A}" srcId="{E7837988-BFF1-42E0-82C4-0FDE4F43B23B}" destId="{31795E3E-0568-465B-A5A7-24163D823475}" srcOrd="1" destOrd="0" parTransId="{A4BB268F-78DC-4246-997D-5EADDE53D223}" sibTransId="{4758FA4A-1770-40F4-B984-1F562A647ACF}"/>
    <dgm:cxn modelId="{036F7224-8BBB-4C79-986B-92C87F18E3B0}" type="presOf" srcId="{EA2FBDE1-B93E-4C5C-9BD2-52D256975D1A}" destId="{8B1A0D33-DED6-48D3-B182-958252E0CFEB}" srcOrd="0" destOrd="0" presId="urn:microsoft.com/office/officeart/2008/layout/LinedList"/>
    <dgm:cxn modelId="{84EF7729-6843-45E6-BB82-E88464DA9D73}" type="presOf" srcId="{31795E3E-0568-465B-A5A7-24163D823475}" destId="{359EA5BD-AD82-4A0D-B526-686633E76162}" srcOrd="0" destOrd="0" presId="urn:microsoft.com/office/officeart/2008/layout/LinedList"/>
    <dgm:cxn modelId="{90915C35-9DC9-4157-80B0-C8D3441545A8}" type="presOf" srcId="{AFDD2EAC-DE9D-48FA-9C68-4FD7E9F607E5}" destId="{F212BCCE-B4FF-4ADE-99F6-4E4185FFB1E9}" srcOrd="0" destOrd="0" presId="urn:microsoft.com/office/officeart/2008/layout/LinedList"/>
    <dgm:cxn modelId="{F1ACC35C-62DD-4BB5-94D5-8933EDF74000}" srcId="{E7837988-BFF1-42E0-82C4-0FDE4F43B23B}" destId="{29FB8B82-6F1F-4C9F-8D78-792A8CB0D652}" srcOrd="3" destOrd="0" parTransId="{BED1401C-3525-4721-BE52-13D2DE59CAEC}" sibTransId="{D29E461F-14C1-4583-B19A-33C61433C7C1}"/>
    <dgm:cxn modelId="{72DCFD69-B8C9-4294-8F29-05A17DA892D9}" type="presOf" srcId="{EA9C2E13-D029-41D5-A2F8-97A38468DDB4}" destId="{A13DD147-4526-4A82-B91C-7583BBAE9004}" srcOrd="0" destOrd="0" presId="urn:microsoft.com/office/officeart/2008/layout/LinedList"/>
    <dgm:cxn modelId="{A1497B6B-35F4-4B92-81AA-CB9AC6673ACE}" type="presOf" srcId="{82090F2F-6587-4C11-8677-5E03ED6119D3}" destId="{2634852C-374C-488E-86C2-D390517B47BB}" srcOrd="0" destOrd="0" presId="urn:microsoft.com/office/officeart/2008/layout/LinedList"/>
    <dgm:cxn modelId="{795B2A70-F9A9-433F-8134-98D1548E6B5F}" type="presOf" srcId="{EA3ACE60-9A73-464A-A320-940E90BBC1BC}" destId="{F754B836-EBA5-4E63-A183-527D00427A4D}" srcOrd="0" destOrd="0" presId="urn:microsoft.com/office/officeart/2008/layout/LinedList"/>
    <dgm:cxn modelId="{EFD1BB84-E12A-48EE-80D9-DF80BD2E9E61}" srcId="{E7837988-BFF1-42E0-82C4-0FDE4F43B23B}" destId="{EA3ACE60-9A73-464A-A320-940E90BBC1BC}" srcOrd="5" destOrd="0" parTransId="{AE77CF3E-5EF9-40E3-845F-F3C10D606942}" sibTransId="{898751D9-7E41-452D-85BB-F2BB494858E9}"/>
    <dgm:cxn modelId="{6A33B388-702A-43AF-B3CD-E2AD7602A6D6}" type="presOf" srcId="{E7837988-BFF1-42E0-82C4-0FDE4F43B23B}" destId="{DFC68A92-BF72-4B87-BF3D-CDBAAD6B3229}" srcOrd="0" destOrd="0" presId="urn:microsoft.com/office/officeart/2008/layout/LinedList"/>
    <dgm:cxn modelId="{788A2995-2FDB-404E-979F-341D6FD070E0}" srcId="{E7837988-BFF1-42E0-82C4-0FDE4F43B23B}" destId="{AFDD2EAC-DE9D-48FA-9C68-4FD7E9F607E5}" srcOrd="2" destOrd="0" parTransId="{B88B6B76-8FC5-4B3F-AE52-CD8FBA464036}" sibTransId="{C559947E-82E5-466C-AE16-802B4C2F1C27}"/>
    <dgm:cxn modelId="{695A18B0-B3C5-4414-B452-213B4E5F6F17}" type="presOf" srcId="{7949C7BF-C7C5-4ED7-A1CC-F1B35972CA84}" destId="{8600778D-1AB8-477F-882B-44E201591B8D}" srcOrd="0" destOrd="0" presId="urn:microsoft.com/office/officeart/2008/layout/LinedList"/>
    <dgm:cxn modelId="{139B22C4-2B86-4BB7-B4B6-AEC299E58753}" srcId="{E7837988-BFF1-42E0-82C4-0FDE4F43B23B}" destId="{82090F2F-6587-4C11-8677-5E03ED6119D3}" srcOrd="4" destOrd="0" parTransId="{029DF064-1A03-4FF9-89BD-C81B8F124BF4}" sibTransId="{778C1BDB-9566-4547-9EA9-AA5121737451}"/>
    <dgm:cxn modelId="{DDCCDDC9-E410-4F35-A0A5-76B75FB9A3C1}" type="presOf" srcId="{29FB8B82-6F1F-4C9F-8D78-792A8CB0D652}" destId="{8AF62CA1-DE63-43EA-A1DC-7B64642B01E9}" srcOrd="0" destOrd="0" presId="urn:microsoft.com/office/officeart/2008/layout/LinedList"/>
    <dgm:cxn modelId="{AA5276E2-68AB-441D-BCBF-F8E4F6BAA212}" srcId="{E7837988-BFF1-42E0-82C4-0FDE4F43B23B}" destId="{F1AA002D-60FA-4A20-B065-CA44B92225F4}" srcOrd="0" destOrd="0" parTransId="{E293A4A7-9B6B-4893-83D8-738E9589D266}" sibTransId="{EFADA9B0-C4B5-41C2-A96E-3DAE4D8B08BE}"/>
    <dgm:cxn modelId="{B9E1F9E9-5F96-4EDA-A7E6-239ADDAD690F}" srcId="{E7837988-BFF1-42E0-82C4-0FDE4F43B23B}" destId="{EA2FBDE1-B93E-4C5C-9BD2-52D256975D1A}" srcOrd="6" destOrd="0" parTransId="{E86E86F5-4CEC-4F36-B8F7-490B22CC1759}" sibTransId="{2237B5AE-B5BE-4EE3-A3D5-FE0AEEDCBFE8}"/>
    <dgm:cxn modelId="{BA5687F9-6CDD-4D58-89BD-06197EE5A7E3}" srcId="{E7837988-BFF1-42E0-82C4-0FDE4F43B23B}" destId="{EA9C2E13-D029-41D5-A2F8-97A38468DDB4}" srcOrd="8" destOrd="0" parTransId="{43CEAA3C-4C5B-4620-8BA0-C342DC652DA4}" sibTransId="{F6E6C5A1-962B-459C-9445-8E53068B1499}"/>
    <dgm:cxn modelId="{DCC2BCFF-FEAD-4019-AB5D-18127B4C4AC0}" type="presOf" srcId="{F1AA002D-60FA-4A20-B065-CA44B92225F4}" destId="{F504C326-B2B1-46DA-896E-1DE5FED44414}" srcOrd="0" destOrd="0" presId="urn:microsoft.com/office/officeart/2008/layout/LinedList"/>
    <dgm:cxn modelId="{67008E26-0FFD-4802-83C6-079716B144E8}" type="presParOf" srcId="{DFC68A92-BF72-4B87-BF3D-CDBAAD6B3229}" destId="{58740A4B-7CC4-4D77-81DF-B9C3265A7B8A}" srcOrd="0" destOrd="0" presId="urn:microsoft.com/office/officeart/2008/layout/LinedList"/>
    <dgm:cxn modelId="{5F7C1BF2-8040-48A8-9D23-B2105F7CEDC0}" type="presParOf" srcId="{DFC68A92-BF72-4B87-BF3D-CDBAAD6B3229}" destId="{DD9FEC98-5509-4296-A0E7-7B967EEE1A6F}" srcOrd="1" destOrd="0" presId="urn:microsoft.com/office/officeart/2008/layout/LinedList"/>
    <dgm:cxn modelId="{3E46C3B9-A34A-41E4-B5B4-D7E2E9150D25}" type="presParOf" srcId="{DD9FEC98-5509-4296-A0E7-7B967EEE1A6F}" destId="{F504C326-B2B1-46DA-896E-1DE5FED44414}" srcOrd="0" destOrd="0" presId="urn:microsoft.com/office/officeart/2008/layout/LinedList"/>
    <dgm:cxn modelId="{10AAC695-6E44-4CDF-8EB2-0830CB16FD26}" type="presParOf" srcId="{DD9FEC98-5509-4296-A0E7-7B967EEE1A6F}" destId="{883E841C-BD44-4DBC-AA58-55499133E01C}" srcOrd="1" destOrd="0" presId="urn:microsoft.com/office/officeart/2008/layout/LinedList"/>
    <dgm:cxn modelId="{2A9C90C2-672E-4815-BB8C-B428233EED94}" type="presParOf" srcId="{DFC68A92-BF72-4B87-BF3D-CDBAAD6B3229}" destId="{BBF9B3C5-1666-445C-9ABE-414765312426}" srcOrd="2" destOrd="0" presId="urn:microsoft.com/office/officeart/2008/layout/LinedList"/>
    <dgm:cxn modelId="{7DAD7912-344B-4A95-AADA-425FDDA6F184}" type="presParOf" srcId="{DFC68A92-BF72-4B87-BF3D-CDBAAD6B3229}" destId="{C4EB0498-70B1-4004-A0D2-A2503E473813}" srcOrd="3" destOrd="0" presId="urn:microsoft.com/office/officeart/2008/layout/LinedList"/>
    <dgm:cxn modelId="{FEE0FC62-81DF-4C04-8B36-234DBB363A64}" type="presParOf" srcId="{C4EB0498-70B1-4004-A0D2-A2503E473813}" destId="{359EA5BD-AD82-4A0D-B526-686633E76162}" srcOrd="0" destOrd="0" presId="urn:microsoft.com/office/officeart/2008/layout/LinedList"/>
    <dgm:cxn modelId="{FF1B9BAE-94F3-4733-B164-72453855B430}" type="presParOf" srcId="{C4EB0498-70B1-4004-A0D2-A2503E473813}" destId="{30A61483-BAF7-47FC-9837-FDFC5263B4FE}" srcOrd="1" destOrd="0" presId="urn:microsoft.com/office/officeart/2008/layout/LinedList"/>
    <dgm:cxn modelId="{C43BB940-18F0-4E01-916E-3CB4D7237CC7}" type="presParOf" srcId="{DFC68A92-BF72-4B87-BF3D-CDBAAD6B3229}" destId="{9E4549B4-A0EB-4A98-81E0-8C9BC0626151}" srcOrd="4" destOrd="0" presId="urn:microsoft.com/office/officeart/2008/layout/LinedList"/>
    <dgm:cxn modelId="{EBB63FEE-6660-429C-8129-14679FC57FEA}" type="presParOf" srcId="{DFC68A92-BF72-4B87-BF3D-CDBAAD6B3229}" destId="{22F5DB7A-CB38-4C28-BE3A-53ECDB78EEE1}" srcOrd="5" destOrd="0" presId="urn:microsoft.com/office/officeart/2008/layout/LinedList"/>
    <dgm:cxn modelId="{EAC5A58D-A0BE-42C0-A15E-BE25C7DE4A2B}" type="presParOf" srcId="{22F5DB7A-CB38-4C28-BE3A-53ECDB78EEE1}" destId="{F212BCCE-B4FF-4ADE-99F6-4E4185FFB1E9}" srcOrd="0" destOrd="0" presId="urn:microsoft.com/office/officeart/2008/layout/LinedList"/>
    <dgm:cxn modelId="{CC6A0050-5FE9-4BD5-A314-0C6E9522291B}" type="presParOf" srcId="{22F5DB7A-CB38-4C28-BE3A-53ECDB78EEE1}" destId="{46632C6E-C039-4931-9C49-E74E2E71A972}" srcOrd="1" destOrd="0" presId="urn:microsoft.com/office/officeart/2008/layout/LinedList"/>
    <dgm:cxn modelId="{94FED7EF-3A16-4E07-84C7-C425F822BFA1}" type="presParOf" srcId="{DFC68A92-BF72-4B87-BF3D-CDBAAD6B3229}" destId="{4D720A60-051C-4A50-8525-91E7163A9847}" srcOrd="6" destOrd="0" presId="urn:microsoft.com/office/officeart/2008/layout/LinedList"/>
    <dgm:cxn modelId="{2BC63CF6-9F57-4CD0-8E3A-8A6D5562E8BD}" type="presParOf" srcId="{DFC68A92-BF72-4B87-BF3D-CDBAAD6B3229}" destId="{87277E1C-BFBD-4B4C-9323-5C247C379F8B}" srcOrd="7" destOrd="0" presId="urn:microsoft.com/office/officeart/2008/layout/LinedList"/>
    <dgm:cxn modelId="{3A568B02-EFCB-467F-8565-CFF0AF07B61A}" type="presParOf" srcId="{87277E1C-BFBD-4B4C-9323-5C247C379F8B}" destId="{8AF62CA1-DE63-43EA-A1DC-7B64642B01E9}" srcOrd="0" destOrd="0" presId="urn:microsoft.com/office/officeart/2008/layout/LinedList"/>
    <dgm:cxn modelId="{03FFD943-FD68-4E1E-B2B1-5B5EF3B7C6B0}" type="presParOf" srcId="{87277E1C-BFBD-4B4C-9323-5C247C379F8B}" destId="{5A13AAC0-846B-409D-80ED-2CEC1816A51B}" srcOrd="1" destOrd="0" presId="urn:microsoft.com/office/officeart/2008/layout/LinedList"/>
    <dgm:cxn modelId="{1D2E6FDB-BF1B-447E-853A-A8454AA6A3E3}" type="presParOf" srcId="{DFC68A92-BF72-4B87-BF3D-CDBAAD6B3229}" destId="{3DFCCE32-3AD6-427E-8F4F-E84FE1196176}" srcOrd="8" destOrd="0" presId="urn:microsoft.com/office/officeart/2008/layout/LinedList"/>
    <dgm:cxn modelId="{76806B5E-1E55-42D2-8C59-9FC1B6492202}" type="presParOf" srcId="{DFC68A92-BF72-4B87-BF3D-CDBAAD6B3229}" destId="{75FCD4BD-DC7B-4B4F-916D-83ADF1552954}" srcOrd="9" destOrd="0" presId="urn:microsoft.com/office/officeart/2008/layout/LinedList"/>
    <dgm:cxn modelId="{FEC27DA1-D15E-4FD8-B064-C3ED52B55CC2}" type="presParOf" srcId="{75FCD4BD-DC7B-4B4F-916D-83ADF1552954}" destId="{2634852C-374C-488E-86C2-D390517B47BB}" srcOrd="0" destOrd="0" presId="urn:microsoft.com/office/officeart/2008/layout/LinedList"/>
    <dgm:cxn modelId="{1B65F1B5-6790-4E52-9C7B-66E81EAC1376}" type="presParOf" srcId="{75FCD4BD-DC7B-4B4F-916D-83ADF1552954}" destId="{095A0FDD-2133-4236-9382-DCE91C32E3A3}" srcOrd="1" destOrd="0" presId="urn:microsoft.com/office/officeart/2008/layout/LinedList"/>
    <dgm:cxn modelId="{625DEE45-0BEA-412D-ADFA-8B217CA9DE30}" type="presParOf" srcId="{DFC68A92-BF72-4B87-BF3D-CDBAAD6B3229}" destId="{8B0711DC-F978-490A-8DF6-8F632C136807}" srcOrd="10" destOrd="0" presId="urn:microsoft.com/office/officeart/2008/layout/LinedList"/>
    <dgm:cxn modelId="{FBC2204C-95D1-448E-8138-639726466859}" type="presParOf" srcId="{DFC68A92-BF72-4B87-BF3D-CDBAAD6B3229}" destId="{5CDB14C0-1292-4CAC-A362-6C10176F238D}" srcOrd="11" destOrd="0" presId="urn:microsoft.com/office/officeart/2008/layout/LinedList"/>
    <dgm:cxn modelId="{6B859E0B-CEA5-4F06-9A49-340F6C3F190E}" type="presParOf" srcId="{5CDB14C0-1292-4CAC-A362-6C10176F238D}" destId="{F754B836-EBA5-4E63-A183-527D00427A4D}" srcOrd="0" destOrd="0" presId="urn:microsoft.com/office/officeart/2008/layout/LinedList"/>
    <dgm:cxn modelId="{D06587FF-298F-4535-8151-3391CC6F9F64}" type="presParOf" srcId="{5CDB14C0-1292-4CAC-A362-6C10176F238D}" destId="{8BF9ADB7-5BE4-4815-A772-A0561411BADF}" srcOrd="1" destOrd="0" presId="urn:microsoft.com/office/officeart/2008/layout/LinedList"/>
    <dgm:cxn modelId="{863B3289-B1F7-4439-97C5-F171B933AA55}" type="presParOf" srcId="{DFC68A92-BF72-4B87-BF3D-CDBAAD6B3229}" destId="{38C701D0-7B43-41BF-8F6A-BA4396224395}" srcOrd="12" destOrd="0" presId="urn:microsoft.com/office/officeart/2008/layout/LinedList"/>
    <dgm:cxn modelId="{D5E1B759-F280-4FFE-AB50-5D0369DB518D}" type="presParOf" srcId="{DFC68A92-BF72-4B87-BF3D-CDBAAD6B3229}" destId="{21C11AD2-2971-4547-95BE-24E71D52E225}" srcOrd="13" destOrd="0" presId="urn:microsoft.com/office/officeart/2008/layout/LinedList"/>
    <dgm:cxn modelId="{A66B6119-B288-4AB0-8F5E-B2297A68523D}" type="presParOf" srcId="{21C11AD2-2971-4547-95BE-24E71D52E225}" destId="{8B1A0D33-DED6-48D3-B182-958252E0CFEB}" srcOrd="0" destOrd="0" presId="urn:microsoft.com/office/officeart/2008/layout/LinedList"/>
    <dgm:cxn modelId="{6E432ACD-909F-4525-8597-AC8BF56A9EC8}" type="presParOf" srcId="{21C11AD2-2971-4547-95BE-24E71D52E225}" destId="{838B63EC-64C9-4595-B893-5784E9A72C84}" srcOrd="1" destOrd="0" presId="urn:microsoft.com/office/officeart/2008/layout/LinedList"/>
    <dgm:cxn modelId="{179FBD01-E6AF-4E3D-8E19-4AFAEA1497CD}" type="presParOf" srcId="{DFC68A92-BF72-4B87-BF3D-CDBAAD6B3229}" destId="{BC5B5256-5A0B-4894-982A-399469F07663}" srcOrd="14" destOrd="0" presId="urn:microsoft.com/office/officeart/2008/layout/LinedList"/>
    <dgm:cxn modelId="{F68466B9-52E2-4733-BC43-F8037345357A}" type="presParOf" srcId="{DFC68A92-BF72-4B87-BF3D-CDBAAD6B3229}" destId="{2AFFB7F4-49C5-4AE5-A1D2-E298A4BDFEFD}" srcOrd="15" destOrd="0" presId="urn:microsoft.com/office/officeart/2008/layout/LinedList"/>
    <dgm:cxn modelId="{E46D98ED-75A5-41C5-9874-2D9D7016A089}" type="presParOf" srcId="{2AFFB7F4-49C5-4AE5-A1D2-E298A4BDFEFD}" destId="{8600778D-1AB8-477F-882B-44E201591B8D}" srcOrd="0" destOrd="0" presId="urn:microsoft.com/office/officeart/2008/layout/LinedList"/>
    <dgm:cxn modelId="{2D780E74-E5AD-432C-B353-E580AF92986B}" type="presParOf" srcId="{2AFFB7F4-49C5-4AE5-A1D2-E298A4BDFEFD}" destId="{2CA605DD-9DF6-4EF9-A2CC-D39AF26EC144}" srcOrd="1" destOrd="0" presId="urn:microsoft.com/office/officeart/2008/layout/LinedList"/>
    <dgm:cxn modelId="{21A48FB2-409B-491D-9360-ACEF1196F8C2}" type="presParOf" srcId="{DFC68A92-BF72-4B87-BF3D-CDBAAD6B3229}" destId="{825A0764-CFB3-4667-A272-693E2E4E51BF}" srcOrd="16" destOrd="0" presId="urn:microsoft.com/office/officeart/2008/layout/LinedList"/>
    <dgm:cxn modelId="{D410C6E4-60BD-465D-998A-72FAD243B012}" type="presParOf" srcId="{DFC68A92-BF72-4B87-BF3D-CDBAAD6B3229}" destId="{D24E58FC-B8F3-45CA-8254-DE0F2FDB7D14}" srcOrd="17" destOrd="0" presId="urn:microsoft.com/office/officeart/2008/layout/LinedList"/>
    <dgm:cxn modelId="{B1879D89-99D7-4854-AE4B-EA6CC2D12D2E}" type="presParOf" srcId="{D24E58FC-B8F3-45CA-8254-DE0F2FDB7D14}" destId="{A13DD147-4526-4A82-B91C-7583BBAE9004}" srcOrd="0" destOrd="0" presId="urn:microsoft.com/office/officeart/2008/layout/LinedList"/>
    <dgm:cxn modelId="{AE240D65-C2CC-4DB8-9D8C-1EFB6DD14EC9}" type="presParOf" srcId="{D24E58FC-B8F3-45CA-8254-DE0F2FDB7D14}" destId="{D9306B6C-1B4A-4320-A5CA-A9354680C55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DB6178-C914-4F43-9A19-692FB77CC69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55BD76-5698-4618-95B6-AF0F4224F6F0}">
      <dgm:prSet/>
      <dgm:spPr/>
      <dgm:t>
        <a:bodyPr/>
        <a:lstStyle/>
        <a:p>
          <a:r>
            <a:rPr lang="en-GB" i="1"/>
            <a:t>Interest in business &amp; the economy stemmed from my parents owning a post office.</a:t>
          </a:r>
          <a:endParaRPr lang="en-US"/>
        </a:p>
      </dgm:t>
    </dgm:pt>
    <dgm:pt modelId="{C2A7541D-C3EB-4508-9C88-ACC7F5DFDB16}" type="parTrans" cxnId="{AC1F9B4E-14C7-485B-98C2-8EC1B4288689}">
      <dgm:prSet/>
      <dgm:spPr/>
      <dgm:t>
        <a:bodyPr/>
        <a:lstStyle/>
        <a:p>
          <a:endParaRPr lang="en-US"/>
        </a:p>
      </dgm:t>
    </dgm:pt>
    <dgm:pt modelId="{F9AEF54B-75E2-4690-A11E-B4170B900388}" type="sibTrans" cxnId="{AC1F9B4E-14C7-485B-98C2-8EC1B4288689}">
      <dgm:prSet/>
      <dgm:spPr/>
      <dgm:t>
        <a:bodyPr/>
        <a:lstStyle/>
        <a:p>
          <a:endParaRPr lang="en-US"/>
        </a:p>
      </dgm:t>
    </dgm:pt>
    <dgm:pt modelId="{5AD0AFE1-6B6A-4294-BEDD-075E49B16B87}">
      <dgm:prSet/>
      <dgm:spPr/>
      <dgm:t>
        <a:bodyPr/>
        <a:lstStyle/>
        <a:p>
          <a:r>
            <a:rPr lang="en-GB" i="1"/>
            <a:t>Struggled academically and settled for </a:t>
          </a:r>
          <a:r>
            <a:rPr lang="en-GB" b="1" i="1"/>
            <a:t>average</a:t>
          </a:r>
          <a:r>
            <a:rPr lang="en-GB" i="1"/>
            <a:t> but numbers became bread and butter to me. </a:t>
          </a:r>
          <a:endParaRPr lang="en-US"/>
        </a:p>
      </dgm:t>
    </dgm:pt>
    <dgm:pt modelId="{6FF74AB9-1E01-4328-8E73-410A2F626583}" type="parTrans" cxnId="{4CE67A96-848F-4B92-9360-BC7EFA5F1E84}">
      <dgm:prSet/>
      <dgm:spPr/>
      <dgm:t>
        <a:bodyPr/>
        <a:lstStyle/>
        <a:p>
          <a:endParaRPr lang="en-US"/>
        </a:p>
      </dgm:t>
    </dgm:pt>
    <dgm:pt modelId="{2E6C6245-0C7F-4C10-9F2C-3F221ADE64C1}" type="sibTrans" cxnId="{4CE67A96-848F-4B92-9360-BC7EFA5F1E84}">
      <dgm:prSet/>
      <dgm:spPr/>
      <dgm:t>
        <a:bodyPr/>
        <a:lstStyle/>
        <a:p>
          <a:endParaRPr lang="en-US"/>
        </a:p>
      </dgm:t>
    </dgm:pt>
    <dgm:pt modelId="{964779D8-4AAE-4C8B-9F14-455C0362ABE2}">
      <dgm:prSet/>
      <dgm:spPr/>
      <dgm:t>
        <a:bodyPr/>
        <a:lstStyle/>
        <a:p>
          <a:r>
            <a:rPr lang="en-GB" i="1" dirty="0"/>
            <a:t>2 roads in life, good and bad (My surroundings).</a:t>
          </a:r>
          <a:endParaRPr lang="en-US" dirty="0"/>
        </a:p>
      </dgm:t>
    </dgm:pt>
    <dgm:pt modelId="{7F64C92F-8AD4-46F2-83A6-E1E5559680BD}" type="parTrans" cxnId="{5283CDAC-23A1-4737-A03E-92A4AE924BDA}">
      <dgm:prSet/>
      <dgm:spPr/>
      <dgm:t>
        <a:bodyPr/>
        <a:lstStyle/>
        <a:p>
          <a:endParaRPr lang="en-US"/>
        </a:p>
      </dgm:t>
    </dgm:pt>
    <dgm:pt modelId="{35FA0F41-F099-4C3A-8BE6-B77C5A2F4315}" type="sibTrans" cxnId="{5283CDAC-23A1-4737-A03E-92A4AE924BDA}">
      <dgm:prSet/>
      <dgm:spPr/>
      <dgm:t>
        <a:bodyPr/>
        <a:lstStyle/>
        <a:p>
          <a:endParaRPr lang="en-US"/>
        </a:p>
      </dgm:t>
    </dgm:pt>
    <dgm:pt modelId="{155894C3-807E-4443-830A-93D5E017A963}">
      <dgm:prSet/>
      <dgm:spPr/>
      <dgm:t>
        <a:bodyPr/>
        <a:lstStyle/>
        <a:p>
          <a:r>
            <a:rPr lang="en-GB" i="1"/>
            <a:t>Failure is not always bad! </a:t>
          </a:r>
          <a:endParaRPr lang="en-US"/>
        </a:p>
      </dgm:t>
    </dgm:pt>
    <dgm:pt modelId="{9F1EBFCA-5093-4C16-838B-1D5F7B11BB7B}" type="parTrans" cxnId="{AE84317F-1505-4F31-8630-259EC63FBE88}">
      <dgm:prSet/>
      <dgm:spPr/>
      <dgm:t>
        <a:bodyPr/>
        <a:lstStyle/>
        <a:p>
          <a:endParaRPr lang="en-US"/>
        </a:p>
      </dgm:t>
    </dgm:pt>
    <dgm:pt modelId="{88A124F8-5608-4DC6-8D2F-CC64E3230A11}" type="sibTrans" cxnId="{AE84317F-1505-4F31-8630-259EC63FBE88}">
      <dgm:prSet/>
      <dgm:spPr/>
      <dgm:t>
        <a:bodyPr/>
        <a:lstStyle/>
        <a:p>
          <a:endParaRPr lang="en-US"/>
        </a:p>
      </dgm:t>
    </dgm:pt>
    <dgm:pt modelId="{3F107DF4-036E-4976-9CC5-C678C37F87C0}">
      <dgm:prSet/>
      <dgm:spPr/>
      <dgm:t>
        <a:bodyPr/>
        <a:lstStyle/>
        <a:p>
          <a:r>
            <a:rPr lang="en-GB" i="1"/>
            <a:t>Importance of extra curricular activities.</a:t>
          </a:r>
          <a:endParaRPr lang="en-US"/>
        </a:p>
      </dgm:t>
    </dgm:pt>
    <dgm:pt modelId="{048345F2-34A7-47C1-B50F-22EBAA6DA9F4}" type="parTrans" cxnId="{0CD82303-0E9C-4B21-ABC4-6A05296C0AFB}">
      <dgm:prSet/>
      <dgm:spPr/>
      <dgm:t>
        <a:bodyPr/>
        <a:lstStyle/>
        <a:p>
          <a:endParaRPr lang="en-US"/>
        </a:p>
      </dgm:t>
    </dgm:pt>
    <dgm:pt modelId="{37DA6287-A088-47B4-9987-396DE9478299}" type="sibTrans" cxnId="{0CD82303-0E9C-4B21-ABC4-6A05296C0AFB}">
      <dgm:prSet/>
      <dgm:spPr/>
      <dgm:t>
        <a:bodyPr/>
        <a:lstStyle/>
        <a:p>
          <a:endParaRPr lang="en-US"/>
        </a:p>
      </dgm:t>
    </dgm:pt>
    <dgm:pt modelId="{AA6F3D10-8BBB-48F6-A1F8-41447B073661}">
      <dgm:prSet/>
      <dgm:spPr/>
      <dgm:t>
        <a:bodyPr/>
        <a:lstStyle/>
        <a:p>
          <a:r>
            <a:rPr lang="en-GB" i="1" dirty="0"/>
            <a:t>Being an all rounder! </a:t>
          </a:r>
          <a:endParaRPr lang="en-US" dirty="0"/>
        </a:p>
      </dgm:t>
    </dgm:pt>
    <dgm:pt modelId="{A1BF0BB7-FFBC-4A82-BC23-4A83491EC944}" type="parTrans" cxnId="{383F4893-DB6F-40B0-97DB-725C913DA901}">
      <dgm:prSet/>
      <dgm:spPr/>
      <dgm:t>
        <a:bodyPr/>
        <a:lstStyle/>
        <a:p>
          <a:endParaRPr lang="en-US"/>
        </a:p>
      </dgm:t>
    </dgm:pt>
    <dgm:pt modelId="{24807B4A-1123-4C6A-A707-51C0ECC578FE}" type="sibTrans" cxnId="{383F4893-DB6F-40B0-97DB-725C913DA901}">
      <dgm:prSet/>
      <dgm:spPr/>
      <dgm:t>
        <a:bodyPr/>
        <a:lstStyle/>
        <a:p>
          <a:endParaRPr lang="en-US"/>
        </a:p>
      </dgm:t>
    </dgm:pt>
    <dgm:pt modelId="{672C5B73-4040-48F9-B6E8-FB5B2EE80B1A}">
      <dgm:prSet/>
      <dgm:spPr/>
      <dgm:t>
        <a:bodyPr/>
        <a:lstStyle/>
        <a:p>
          <a:r>
            <a:rPr lang="en-GB" i="1"/>
            <a:t>My creative interest started with buying and selling clothing. </a:t>
          </a:r>
          <a:endParaRPr lang="en-US"/>
        </a:p>
      </dgm:t>
    </dgm:pt>
    <dgm:pt modelId="{AC864076-0B2D-4B37-9791-C980069808B6}" type="parTrans" cxnId="{CFF9721F-DB78-470B-82C8-3A6CBD85047B}">
      <dgm:prSet/>
      <dgm:spPr/>
      <dgm:t>
        <a:bodyPr/>
        <a:lstStyle/>
        <a:p>
          <a:endParaRPr lang="en-US"/>
        </a:p>
      </dgm:t>
    </dgm:pt>
    <dgm:pt modelId="{68D322A8-A202-4160-8EB1-76AB5C91BFD1}" type="sibTrans" cxnId="{CFF9721F-DB78-470B-82C8-3A6CBD85047B}">
      <dgm:prSet/>
      <dgm:spPr/>
      <dgm:t>
        <a:bodyPr/>
        <a:lstStyle/>
        <a:p>
          <a:endParaRPr lang="en-US"/>
        </a:p>
      </dgm:t>
    </dgm:pt>
    <dgm:pt modelId="{017D80ED-2294-42EE-B0C7-BC2788A9F9D7}" type="pres">
      <dgm:prSet presAssocID="{7ADB6178-C914-4F43-9A19-692FB77CC69C}" presName="vert0" presStyleCnt="0">
        <dgm:presLayoutVars>
          <dgm:dir/>
          <dgm:animOne val="branch"/>
          <dgm:animLvl val="lvl"/>
        </dgm:presLayoutVars>
      </dgm:prSet>
      <dgm:spPr/>
    </dgm:pt>
    <dgm:pt modelId="{6A8C15BB-9B82-4AB6-BD7E-792899DAD10B}" type="pres">
      <dgm:prSet presAssocID="{FD55BD76-5698-4618-95B6-AF0F4224F6F0}" presName="thickLine" presStyleLbl="alignNode1" presStyleIdx="0" presStyleCnt="7"/>
      <dgm:spPr/>
    </dgm:pt>
    <dgm:pt modelId="{76E2C2F7-B48F-4BC2-AA44-56D982DDC277}" type="pres">
      <dgm:prSet presAssocID="{FD55BD76-5698-4618-95B6-AF0F4224F6F0}" presName="horz1" presStyleCnt="0"/>
      <dgm:spPr/>
    </dgm:pt>
    <dgm:pt modelId="{DD6AFBB3-76EB-48CA-AE35-097C7C9038CC}" type="pres">
      <dgm:prSet presAssocID="{FD55BD76-5698-4618-95B6-AF0F4224F6F0}" presName="tx1" presStyleLbl="revTx" presStyleIdx="0" presStyleCnt="7"/>
      <dgm:spPr/>
    </dgm:pt>
    <dgm:pt modelId="{0F11EE2B-835F-4649-A27F-D8ED8130E432}" type="pres">
      <dgm:prSet presAssocID="{FD55BD76-5698-4618-95B6-AF0F4224F6F0}" presName="vert1" presStyleCnt="0"/>
      <dgm:spPr/>
    </dgm:pt>
    <dgm:pt modelId="{B0FFC749-AD7B-46DD-A9D0-826AFA63B013}" type="pres">
      <dgm:prSet presAssocID="{5AD0AFE1-6B6A-4294-BEDD-075E49B16B87}" presName="thickLine" presStyleLbl="alignNode1" presStyleIdx="1" presStyleCnt="7"/>
      <dgm:spPr/>
    </dgm:pt>
    <dgm:pt modelId="{C275BC29-D35D-4E2C-8ADD-12A55AD4C9DD}" type="pres">
      <dgm:prSet presAssocID="{5AD0AFE1-6B6A-4294-BEDD-075E49B16B87}" presName="horz1" presStyleCnt="0"/>
      <dgm:spPr/>
    </dgm:pt>
    <dgm:pt modelId="{2F63A35F-A184-40FA-8B41-5B787893C6F2}" type="pres">
      <dgm:prSet presAssocID="{5AD0AFE1-6B6A-4294-BEDD-075E49B16B87}" presName="tx1" presStyleLbl="revTx" presStyleIdx="1" presStyleCnt="7"/>
      <dgm:spPr/>
    </dgm:pt>
    <dgm:pt modelId="{5B49A383-7BDA-43AB-8965-9AC4BA129005}" type="pres">
      <dgm:prSet presAssocID="{5AD0AFE1-6B6A-4294-BEDD-075E49B16B87}" presName="vert1" presStyleCnt="0"/>
      <dgm:spPr/>
    </dgm:pt>
    <dgm:pt modelId="{0AA2A02B-7ADA-4C43-8A1F-1480C894B413}" type="pres">
      <dgm:prSet presAssocID="{964779D8-4AAE-4C8B-9F14-455C0362ABE2}" presName="thickLine" presStyleLbl="alignNode1" presStyleIdx="2" presStyleCnt="7"/>
      <dgm:spPr/>
    </dgm:pt>
    <dgm:pt modelId="{B3FF31C9-AD62-4CE1-AD9C-F0D99E83A418}" type="pres">
      <dgm:prSet presAssocID="{964779D8-4AAE-4C8B-9F14-455C0362ABE2}" presName="horz1" presStyleCnt="0"/>
      <dgm:spPr/>
    </dgm:pt>
    <dgm:pt modelId="{1B59BE00-E810-4BF5-A585-51B43A2DB008}" type="pres">
      <dgm:prSet presAssocID="{964779D8-4AAE-4C8B-9F14-455C0362ABE2}" presName="tx1" presStyleLbl="revTx" presStyleIdx="2" presStyleCnt="7"/>
      <dgm:spPr/>
    </dgm:pt>
    <dgm:pt modelId="{1337570A-BF50-49DA-8264-605ED7596D32}" type="pres">
      <dgm:prSet presAssocID="{964779D8-4AAE-4C8B-9F14-455C0362ABE2}" presName="vert1" presStyleCnt="0"/>
      <dgm:spPr/>
    </dgm:pt>
    <dgm:pt modelId="{789056EE-C903-41B5-9AE0-E29B2000B565}" type="pres">
      <dgm:prSet presAssocID="{155894C3-807E-4443-830A-93D5E017A963}" presName="thickLine" presStyleLbl="alignNode1" presStyleIdx="3" presStyleCnt="7"/>
      <dgm:spPr/>
    </dgm:pt>
    <dgm:pt modelId="{9160AB2B-F0B5-49F1-B122-5E66872A93EF}" type="pres">
      <dgm:prSet presAssocID="{155894C3-807E-4443-830A-93D5E017A963}" presName="horz1" presStyleCnt="0"/>
      <dgm:spPr/>
    </dgm:pt>
    <dgm:pt modelId="{F78C96DB-BC4D-4B45-A80A-E536242FD31D}" type="pres">
      <dgm:prSet presAssocID="{155894C3-807E-4443-830A-93D5E017A963}" presName="tx1" presStyleLbl="revTx" presStyleIdx="3" presStyleCnt="7"/>
      <dgm:spPr/>
    </dgm:pt>
    <dgm:pt modelId="{9E6902B4-8E78-4B60-94B8-0D1E6A9FF484}" type="pres">
      <dgm:prSet presAssocID="{155894C3-807E-4443-830A-93D5E017A963}" presName="vert1" presStyleCnt="0"/>
      <dgm:spPr/>
    </dgm:pt>
    <dgm:pt modelId="{94A313C5-C95A-49E0-BBCE-5AF028834FF1}" type="pres">
      <dgm:prSet presAssocID="{3F107DF4-036E-4976-9CC5-C678C37F87C0}" presName="thickLine" presStyleLbl="alignNode1" presStyleIdx="4" presStyleCnt="7"/>
      <dgm:spPr/>
    </dgm:pt>
    <dgm:pt modelId="{5DF272C2-9E23-4C45-BA6B-E00BA5ECD4DD}" type="pres">
      <dgm:prSet presAssocID="{3F107DF4-036E-4976-9CC5-C678C37F87C0}" presName="horz1" presStyleCnt="0"/>
      <dgm:spPr/>
    </dgm:pt>
    <dgm:pt modelId="{F3E692CC-1CD3-43F0-9B41-2DE1A00A776D}" type="pres">
      <dgm:prSet presAssocID="{3F107DF4-036E-4976-9CC5-C678C37F87C0}" presName="tx1" presStyleLbl="revTx" presStyleIdx="4" presStyleCnt="7"/>
      <dgm:spPr/>
    </dgm:pt>
    <dgm:pt modelId="{229003DD-C606-4E01-B964-5C147C8BC126}" type="pres">
      <dgm:prSet presAssocID="{3F107DF4-036E-4976-9CC5-C678C37F87C0}" presName="vert1" presStyleCnt="0"/>
      <dgm:spPr/>
    </dgm:pt>
    <dgm:pt modelId="{93C18D0C-84BD-46D8-A36C-C2A00CCE6F14}" type="pres">
      <dgm:prSet presAssocID="{AA6F3D10-8BBB-48F6-A1F8-41447B073661}" presName="thickLine" presStyleLbl="alignNode1" presStyleIdx="5" presStyleCnt="7"/>
      <dgm:spPr/>
    </dgm:pt>
    <dgm:pt modelId="{25122E82-AB18-45F3-BE06-2B071027EBD0}" type="pres">
      <dgm:prSet presAssocID="{AA6F3D10-8BBB-48F6-A1F8-41447B073661}" presName="horz1" presStyleCnt="0"/>
      <dgm:spPr/>
    </dgm:pt>
    <dgm:pt modelId="{47619A07-350F-4DE7-BBF8-E6E027020DBB}" type="pres">
      <dgm:prSet presAssocID="{AA6F3D10-8BBB-48F6-A1F8-41447B073661}" presName="tx1" presStyleLbl="revTx" presStyleIdx="5" presStyleCnt="7"/>
      <dgm:spPr/>
    </dgm:pt>
    <dgm:pt modelId="{D7A476C8-6D6E-4A38-9C3F-2CDB66E1475E}" type="pres">
      <dgm:prSet presAssocID="{AA6F3D10-8BBB-48F6-A1F8-41447B073661}" presName="vert1" presStyleCnt="0"/>
      <dgm:spPr/>
    </dgm:pt>
    <dgm:pt modelId="{87DF5FED-1685-4112-B09D-4954A8AD1B2A}" type="pres">
      <dgm:prSet presAssocID="{672C5B73-4040-48F9-B6E8-FB5B2EE80B1A}" presName="thickLine" presStyleLbl="alignNode1" presStyleIdx="6" presStyleCnt="7"/>
      <dgm:spPr/>
    </dgm:pt>
    <dgm:pt modelId="{25CD15D3-7A7D-4785-BB0E-3A4F0E3223E0}" type="pres">
      <dgm:prSet presAssocID="{672C5B73-4040-48F9-B6E8-FB5B2EE80B1A}" presName="horz1" presStyleCnt="0"/>
      <dgm:spPr/>
    </dgm:pt>
    <dgm:pt modelId="{1DDD28C6-D758-4809-B577-9BE2BFE0619A}" type="pres">
      <dgm:prSet presAssocID="{672C5B73-4040-48F9-B6E8-FB5B2EE80B1A}" presName="tx1" presStyleLbl="revTx" presStyleIdx="6" presStyleCnt="7"/>
      <dgm:spPr/>
    </dgm:pt>
    <dgm:pt modelId="{52B3DC6C-2741-40BE-AFC5-A7934ED0FF54}" type="pres">
      <dgm:prSet presAssocID="{672C5B73-4040-48F9-B6E8-FB5B2EE80B1A}" presName="vert1" presStyleCnt="0"/>
      <dgm:spPr/>
    </dgm:pt>
  </dgm:ptLst>
  <dgm:cxnLst>
    <dgm:cxn modelId="{0CD82303-0E9C-4B21-ABC4-6A05296C0AFB}" srcId="{7ADB6178-C914-4F43-9A19-692FB77CC69C}" destId="{3F107DF4-036E-4976-9CC5-C678C37F87C0}" srcOrd="4" destOrd="0" parTransId="{048345F2-34A7-47C1-B50F-22EBAA6DA9F4}" sibTransId="{37DA6287-A088-47B4-9987-396DE9478299}"/>
    <dgm:cxn modelId="{C7462510-20A0-4404-8D31-D7CBB20FD0D8}" type="presOf" srcId="{AA6F3D10-8BBB-48F6-A1F8-41447B073661}" destId="{47619A07-350F-4DE7-BBF8-E6E027020DBB}" srcOrd="0" destOrd="0" presId="urn:microsoft.com/office/officeart/2008/layout/LinedList"/>
    <dgm:cxn modelId="{2BD1EF10-918A-4D21-BB69-8345E5795726}" type="presOf" srcId="{7ADB6178-C914-4F43-9A19-692FB77CC69C}" destId="{017D80ED-2294-42EE-B0C7-BC2788A9F9D7}" srcOrd="0" destOrd="0" presId="urn:microsoft.com/office/officeart/2008/layout/LinedList"/>
    <dgm:cxn modelId="{BB0D3C19-D584-4C95-8424-2B94A1FA410F}" type="presOf" srcId="{155894C3-807E-4443-830A-93D5E017A963}" destId="{F78C96DB-BC4D-4B45-A80A-E536242FD31D}" srcOrd="0" destOrd="0" presId="urn:microsoft.com/office/officeart/2008/layout/LinedList"/>
    <dgm:cxn modelId="{CFF9721F-DB78-470B-82C8-3A6CBD85047B}" srcId="{7ADB6178-C914-4F43-9A19-692FB77CC69C}" destId="{672C5B73-4040-48F9-B6E8-FB5B2EE80B1A}" srcOrd="6" destOrd="0" parTransId="{AC864076-0B2D-4B37-9791-C980069808B6}" sibTransId="{68D322A8-A202-4160-8EB1-76AB5C91BFD1}"/>
    <dgm:cxn modelId="{AC1F9B4E-14C7-485B-98C2-8EC1B4288689}" srcId="{7ADB6178-C914-4F43-9A19-692FB77CC69C}" destId="{FD55BD76-5698-4618-95B6-AF0F4224F6F0}" srcOrd="0" destOrd="0" parTransId="{C2A7541D-C3EB-4508-9C88-ACC7F5DFDB16}" sibTransId="{F9AEF54B-75E2-4690-A11E-B4170B900388}"/>
    <dgm:cxn modelId="{AE84317F-1505-4F31-8630-259EC63FBE88}" srcId="{7ADB6178-C914-4F43-9A19-692FB77CC69C}" destId="{155894C3-807E-4443-830A-93D5E017A963}" srcOrd="3" destOrd="0" parTransId="{9F1EBFCA-5093-4C16-838B-1D5F7B11BB7B}" sibTransId="{88A124F8-5608-4DC6-8D2F-CC64E3230A11}"/>
    <dgm:cxn modelId="{4EEE4E88-B652-4430-8B35-D85107489106}" type="presOf" srcId="{3F107DF4-036E-4976-9CC5-C678C37F87C0}" destId="{F3E692CC-1CD3-43F0-9B41-2DE1A00A776D}" srcOrd="0" destOrd="0" presId="urn:microsoft.com/office/officeart/2008/layout/LinedList"/>
    <dgm:cxn modelId="{383F4893-DB6F-40B0-97DB-725C913DA901}" srcId="{7ADB6178-C914-4F43-9A19-692FB77CC69C}" destId="{AA6F3D10-8BBB-48F6-A1F8-41447B073661}" srcOrd="5" destOrd="0" parTransId="{A1BF0BB7-FFBC-4A82-BC23-4A83491EC944}" sibTransId="{24807B4A-1123-4C6A-A707-51C0ECC578FE}"/>
    <dgm:cxn modelId="{B0DB1B94-56D8-414E-9F5E-2FD51805CEDE}" type="presOf" srcId="{FD55BD76-5698-4618-95B6-AF0F4224F6F0}" destId="{DD6AFBB3-76EB-48CA-AE35-097C7C9038CC}" srcOrd="0" destOrd="0" presId="urn:microsoft.com/office/officeart/2008/layout/LinedList"/>
    <dgm:cxn modelId="{4CE67A96-848F-4B92-9360-BC7EFA5F1E84}" srcId="{7ADB6178-C914-4F43-9A19-692FB77CC69C}" destId="{5AD0AFE1-6B6A-4294-BEDD-075E49B16B87}" srcOrd="1" destOrd="0" parTransId="{6FF74AB9-1E01-4328-8E73-410A2F626583}" sibTransId="{2E6C6245-0C7F-4C10-9F2C-3F221ADE64C1}"/>
    <dgm:cxn modelId="{5283CDAC-23A1-4737-A03E-92A4AE924BDA}" srcId="{7ADB6178-C914-4F43-9A19-692FB77CC69C}" destId="{964779D8-4AAE-4C8B-9F14-455C0362ABE2}" srcOrd="2" destOrd="0" parTransId="{7F64C92F-8AD4-46F2-83A6-E1E5559680BD}" sibTransId="{35FA0F41-F099-4C3A-8BE6-B77C5A2F4315}"/>
    <dgm:cxn modelId="{2CC1F5BD-4B18-490C-8101-1AB566B26FC5}" type="presOf" srcId="{672C5B73-4040-48F9-B6E8-FB5B2EE80B1A}" destId="{1DDD28C6-D758-4809-B577-9BE2BFE0619A}" srcOrd="0" destOrd="0" presId="urn:microsoft.com/office/officeart/2008/layout/LinedList"/>
    <dgm:cxn modelId="{4A052CE0-AABC-4B2C-AEA8-12CD81540885}" type="presOf" srcId="{5AD0AFE1-6B6A-4294-BEDD-075E49B16B87}" destId="{2F63A35F-A184-40FA-8B41-5B787893C6F2}" srcOrd="0" destOrd="0" presId="urn:microsoft.com/office/officeart/2008/layout/LinedList"/>
    <dgm:cxn modelId="{E4302EE8-A241-4B82-8FA7-B35CF4F8A7C4}" type="presOf" srcId="{964779D8-4AAE-4C8B-9F14-455C0362ABE2}" destId="{1B59BE00-E810-4BF5-A585-51B43A2DB008}" srcOrd="0" destOrd="0" presId="urn:microsoft.com/office/officeart/2008/layout/LinedList"/>
    <dgm:cxn modelId="{024A8538-97B6-4E6F-A4A5-9B94E617A80D}" type="presParOf" srcId="{017D80ED-2294-42EE-B0C7-BC2788A9F9D7}" destId="{6A8C15BB-9B82-4AB6-BD7E-792899DAD10B}" srcOrd="0" destOrd="0" presId="urn:microsoft.com/office/officeart/2008/layout/LinedList"/>
    <dgm:cxn modelId="{B76A6A96-544E-44B8-8C46-41FFB1BFC866}" type="presParOf" srcId="{017D80ED-2294-42EE-B0C7-BC2788A9F9D7}" destId="{76E2C2F7-B48F-4BC2-AA44-56D982DDC277}" srcOrd="1" destOrd="0" presId="urn:microsoft.com/office/officeart/2008/layout/LinedList"/>
    <dgm:cxn modelId="{FA1E06AC-75FF-4AAB-AEBF-F6028189B7FA}" type="presParOf" srcId="{76E2C2F7-B48F-4BC2-AA44-56D982DDC277}" destId="{DD6AFBB3-76EB-48CA-AE35-097C7C9038CC}" srcOrd="0" destOrd="0" presId="urn:microsoft.com/office/officeart/2008/layout/LinedList"/>
    <dgm:cxn modelId="{B7AE88DC-81E7-4336-8F89-034BDA39DB8B}" type="presParOf" srcId="{76E2C2F7-B48F-4BC2-AA44-56D982DDC277}" destId="{0F11EE2B-835F-4649-A27F-D8ED8130E432}" srcOrd="1" destOrd="0" presId="urn:microsoft.com/office/officeart/2008/layout/LinedList"/>
    <dgm:cxn modelId="{66328DE5-A71E-4503-83B3-03D006FCBFAA}" type="presParOf" srcId="{017D80ED-2294-42EE-B0C7-BC2788A9F9D7}" destId="{B0FFC749-AD7B-46DD-A9D0-826AFA63B013}" srcOrd="2" destOrd="0" presId="urn:microsoft.com/office/officeart/2008/layout/LinedList"/>
    <dgm:cxn modelId="{AEFE92E5-44FE-49DE-87B4-8E304DADE7DD}" type="presParOf" srcId="{017D80ED-2294-42EE-B0C7-BC2788A9F9D7}" destId="{C275BC29-D35D-4E2C-8ADD-12A55AD4C9DD}" srcOrd="3" destOrd="0" presId="urn:microsoft.com/office/officeart/2008/layout/LinedList"/>
    <dgm:cxn modelId="{2BE394AF-0874-4001-A720-B8ECDFD250ED}" type="presParOf" srcId="{C275BC29-D35D-4E2C-8ADD-12A55AD4C9DD}" destId="{2F63A35F-A184-40FA-8B41-5B787893C6F2}" srcOrd="0" destOrd="0" presId="urn:microsoft.com/office/officeart/2008/layout/LinedList"/>
    <dgm:cxn modelId="{43B4FA1E-8135-4642-8453-AE5AAAE7DC5B}" type="presParOf" srcId="{C275BC29-D35D-4E2C-8ADD-12A55AD4C9DD}" destId="{5B49A383-7BDA-43AB-8965-9AC4BA129005}" srcOrd="1" destOrd="0" presId="urn:microsoft.com/office/officeart/2008/layout/LinedList"/>
    <dgm:cxn modelId="{33F76BA7-D09F-4152-BB5D-F160D6C46199}" type="presParOf" srcId="{017D80ED-2294-42EE-B0C7-BC2788A9F9D7}" destId="{0AA2A02B-7ADA-4C43-8A1F-1480C894B413}" srcOrd="4" destOrd="0" presId="urn:microsoft.com/office/officeart/2008/layout/LinedList"/>
    <dgm:cxn modelId="{955C1E3A-73C5-44F9-9E49-299AD1F25948}" type="presParOf" srcId="{017D80ED-2294-42EE-B0C7-BC2788A9F9D7}" destId="{B3FF31C9-AD62-4CE1-AD9C-F0D99E83A418}" srcOrd="5" destOrd="0" presId="urn:microsoft.com/office/officeart/2008/layout/LinedList"/>
    <dgm:cxn modelId="{603E062F-3120-4EE7-9143-AAEF40935936}" type="presParOf" srcId="{B3FF31C9-AD62-4CE1-AD9C-F0D99E83A418}" destId="{1B59BE00-E810-4BF5-A585-51B43A2DB008}" srcOrd="0" destOrd="0" presId="urn:microsoft.com/office/officeart/2008/layout/LinedList"/>
    <dgm:cxn modelId="{688E7478-62DC-4D81-A1A5-33997DA427DE}" type="presParOf" srcId="{B3FF31C9-AD62-4CE1-AD9C-F0D99E83A418}" destId="{1337570A-BF50-49DA-8264-605ED7596D32}" srcOrd="1" destOrd="0" presId="urn:microsoft.com/office/officeart/2008/layout/LinedList"/>
    <dgm:cxn modelId="{B815F938-B514-4B09-879C-C9F933AE60DD}" type="presParOf" srcId="{017D80ED-2294-42EE-B0C7-BC2788A9F9D7}" destId="{789056EE-C903-41B5-9AE0-E29B2000B565}" srcOrd="6" destOrd="0" presId="urn:microsoft.com/office/officeart/2008/layout/LinedList"/>
    <dgm:cxn modelId="{47689DB3-A0A4-4DF1-9307-6960E5418CB8}" type="presParOf" srcId="{017D80ED-2294-42EE-B0C7-BC2788A9F9D7}" destId="{9160AB2B-F0B5-49F1-B122-5E66872A93EF}" srcOrd="7" destOrd="0" presId="urn:microsoft.com/office/officeart/2008/layout/LinedList"/>
    <dgm:cxn modelId="{B5BF0102-48AA-496D-95FA-4F8FA8158166}" type="presParOf" srcId="{9160AB2B-F0B5-49F1-B122-5E66872A93EF}" destId="{F78C96DB-BC4D-4B45-A80A-E536242FD31D}" srcOrd="0" destOrd="0" presId="urn:microsoft.com/office/officeart/2008/layout/LinedList"/>
    <dgm:cxn modelId="{36E507E5-0B4E-45A5-83D9-0B616E9EA5FB}" type="presParOf" srcId="{9160AB2B-F0B5-49F1-B122-5E66872A93EF}" destId="{9E6902B4-8E78-4B60-94B8-0D1E6A9FF484}" srcOrd="1" destOrd="0" presId="urn:microsoft.com/office/officeart/2008/layout/LinedList"/>
    <dgm:cxn modelId="{129DCBFA-732C-4D47-AA92-AD224B819660}" type="presParOf" srcId="{017D80ED-2294-42EE-B0C7-BC2788A9F9D7}" destId="{94A313C5-C95A-49E0-BBCE-5AF028834FF1}" srcOrd="8" destOrd="0" presId="urn:microsoft.com/office/officeart/2008/layout/LinedList"/>
    <dgm:cxn modelId="{6FE0CB2E-5355-4FF2-8694-15A3890EC014}" type="presParOf" srcId="{017D80ED-2294-42EE-B0C7-BC2788A9F9D7}" destId="{5DF272C2-9E23-4C45-BA6B-E00BA5ECD4DD}" srcOrd="9" destOrd="0" presId="urn:microsoft.com/office/officeart/2008/layout/LinedList"/>
    <dgm:cxn modelId="{D6FB446B-8CE9-4211-B9FD-8483C81AA714}" type="presParOf" srcId="{5DF272C2-9E23-4C45-BA6B-E00BA5ECD4DD}" destId="{F3E692CC-1CD3-43F0-9B41-2DE1A00A776D}" srcOrd="0" destOrd="0" presId="urn:microsoft.com/office/officeart/2008/layout/LinedList"/>
    <dgm:cxn modelId="{681D1C22-4975-4797-9EBA-E6B3BB167F43}" type="presParOf" srcId="{5DF272C2-9E23-4C45-BA6B-E00BA5ECD4DD}" destId="{229003DD-C606-4E01-B964-5C147C8BC126}" srcOrd="1" destOrd="0" presId="urn:microsoft.com/office/officeart/2008/layout/LinedList"/>
    <dgm:cxn modelId="{A0582A72-4FC8-4241-9D28-09F6ECE2B383}" type="presParOf" srcId="{017D80ED-2294-42EE-B0C7-BC2788A9F9D7}" destId="{93C18D0C-84BD-46D8-A36C-C2A00CCE6F14}" srcOrd="10" destOrd="0" presId="urn:microsoft.com/office/officeart/2008/layout/LinedList"/>
    <dgm:cxn modelId="{02C0D14B-CD0F-4554-A1B4-98ABD5E14E7F}" type="presParOf" srcId="{017D80ED-2294-42EE-B0C7-BC2788A9F9D7}" destId="{25122E82-AB18-45F3-BE06-2B071027EBD0}" srcOrd="11" destOrd="0" presId="urn:microsoft.com/office/officeart/2008/layout/LinedList"/>
    <dgm:cxn modelId="{4AC4A975-3736-42AF-B3A5-F41E161FBE68}" type="presParOf" srcId="{25122E82-AB18-45F3-BE06-2B071027EBD0}" destId="{47619A07-350F-4DE7-BBF8-E6E027020DBB}" srcOrd="0" destOrd="0" presId="urn:microsoft.com/office/officeart/2008/layout/LinedList"/>
    <dgm:cxn modelId="{707B4ACB-2CBB-4B56-928C-9D93D065E122}" type="presParOf" srcId="{25122E82-AB18-45F3-BE06-2B071027EBD0}" destId="{D7A476C8-6D6E-4A38-9C3F-2CDB66E1475E}" srcOrd="1" destOrd="0" presId="urn:microsoft.com/office/officeart/2008/layout/LinedList"/>
    <dgm:cxn modelId="{EA546BFE-C9BA-48A2-8F13-450848DD65B8}" type="presParOf" srcId="{017D80ED-2294-42EE-B0C7-BC2788A9F9D7}" destId="{87DF5FED-1685-4112-B09D-4954A8AD1B2A}" srcOrd="12" destOrd="0" presId="urn:microsoft.com/office/officeart/2008/layout/LinedList"/>
    <dgm:cxn modelId="{9A86636D-7EA8-44B4-B693-A7B2C22D502B}" type="presParOf" srcId="{017D80ED-2294-42EE-B0C7-BC2788A9F9D7}" destId="{25CD15D3-7A7D-4785-BB0E-3A4F0E3223E0}" srcOrd="13" destOrd="0" presId="urn:microsoft.com/office/officeart/2008/layout/LinedList"/>
    <dgm:cxn modelId="{F528F076-F8D1-4A1E-BA89-76FDFB613C1D}" type="presParOf" srcId="{25CD15D3-7A7D-4785-BB0E-3A4F0E3223E0}" destId="{1DDD28C6-D758-4809-B577-9BE2BFE0619A}" srcOrd="0" destOrd="0" presId="urn:microsoft.com/office/officeart/2008/layout/LinedList"/>
    <dgm:cxn modelId="{7FCE5DBA-6F7C-467A-BBAC-9BEE247041B8}" type="presParOf" srcId="{25CD15D3-7A7D-4785-BB0E-3A4F0E3223E0}" destId="{52B3DC6C-2741-40BE-AFC5-A7934ED0FF5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E78B47-5B96-41C2-9A72-DBD4EAAC4ED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36059785-6A0F-4775-B6A6-9300E23C3D28}">
      <dgm:prSet/>
      <dgm:spPr/>
      <dgm:t>
        <a:bodyPr/>
        <a:lstStyle/>
        <a:p>
          <a:pPr>
            <a:defRPr b="1"/>
          </a:pPr>
          <a:endParaRPr lang="en-US" dirty="0"/>
        </a:p>
      </dgm:t>
    </dgm:pt>
    <dgm:pt modelId="{060B5E15-59DA-42F8-8AF0-0B4C2398B1C4}" type="parTrans" cxnId="{6997CA36-DCFB-43CF-9EBC-89460DB86C60}">
      <dgm:prSet/>
      <dgm:spPr/>
      <dgm:t>
        <a:bodyPr/>
        <a:lstStyle/>
        <a:p>
          <a:endParaRPr lang="en-US"/>
        </a:p>
      </dgm:t>
    </dgm:pt>
    <dgm:pt modelId="{71E386DE-1986-4EDE-850F-7013153C795A}" type="sibTrans" cxnId="{6997CA36-DCFB-43CF-9EBC-89460DB86C60}">
      <dgm:prSet/>
      <dgm:spPr/>
      <dgm:t>
        <a:bodyPr/>
        <a:lstStyle/>
        <a:p>
          <a:endParaRPr lang="en-US"/>
        </a:p>
      </dgm:t>
    </dgm:pt>
    <dgm:pt modelId="{0ED57376-75B8-4B6C-8361-C8EC9D1FBC76}">
      <dgm:prSet custT="1"/>
      <dgm:spPr/>
      <dgm:t>
        <a:bodyPr/>
        <a:lstStyle/>
        <a:p>
          <a:pPr>
            <a:defRPr b="1"/>
          </a:pPr>
          <a:r>
            <a:rPr lang="en-GB" sz="1400" b="1" dirty="0"/>
            <a:t>Interests</a:t>
          </a:r>
          <a:endParaRPr lang="en-US" sz="1400" dirty="0"/>
        </a:p>
      </dgm:t>
    </dgm:pt>
    <dgm:pt modelId="{A227B4E2-3304-423C-A452-76CC4B1443E9}" type="parTrans" cxnId="{926BC9E4-9B21-4E63-9065-78EAA34A8B3B}">
      <dgm:prSet/>
      <dgm:spPr/>
      <dgm:t>
        <a:bodyPr/>
        <a:lstStyle/>
        <a:p>
          <a:endParaRPr lang="en-US"/>
        </a:p>
      </dgm:t>
    </dgm:pt>
    <dgm:pt modelId="{E1D81EB8-A010-463B-B20B-B928875D8E6E}" type="sibTrans" cxnId="{926BC9E4-9B21-4E63-9065-78EAA34A8B3B}">
      <dgm:prSet/>
      <dgm:spPr/>
      <dgm:t>
        <a:bodyPr/>
        <a:lstStyle/>
        <a:p>
          <a:endParaRPr lang="en-US"/>
        </a:p>
      </dgm:t>
    </dgm:pt>
    <dgm:pt modelId="{CEFF95B8-72E4-439B-862B-6C5B1CA6B2EC}">
      <dgm:prSet custT="1"/>
      <dgm:spPr/>
      <dgm:t>
        <a:bodyPr/>
        <a:lstStyle/>
        <a:p>
          <a:r>
            <a:rPr lang="en-GB" sz="1400" i="1" dirty="0"/>
            <a:t>**For me it was mathematics and wearing nice clothes** (weird but I love it)</a:t>
          </a:r>
          <a:endParaRPr lang="en-US" sz="1400" dirty="0"/>
        </a:p>
      </dgm:t>
    </dgm:pt>
    <dgm:pt modelId="{BED76337-DC11-4031-92F0-4F8C8C544A50}" type="parTrans" cxnId="{2EBC4057-A28A-4D75-ACD1-4351C8195D50}">
      <dgm:prSet/>
      <dgm:spPr/>
      <dgm:t>
        <a:bodyPr/>
        <a:lstStyle/>
        <a:p>
          <a:endParaRPr lang="en-US"/>
        </a:p>
      </dgm:t>
    </dgm:pt>
    <dgm:pt modelId="{3951CE1D-8069-41B7-8565-EE711B071323}" type="sibTrans" cxnId="{2EBC4057-A28A-4D75-ACD1-4351C8195D50}">
      <dgm:prSet/>
      <dgm:spPr/>
      <dgm:t>
        <a:bodyPr/>
        <a:lstStyle/>
        <a:p>
          <a:endParaRPr lang="en-US"/>
        </a:p>
      </dgm:t>
    </dgm:pt>
    <dgm:pt modelId="{1C49D6C8-77DC-4F06-9E82-11DFCB4E5660}">
      <dgm:prSet custT="1"/>
      <dgm:spPr/>
      <dgm:t>
        <a:bodyPr/>
        <a:lstStyle/>
        <a:p>
          <a:pPr>
            <a:defRPr b="1"/>
          </a:pPr>
          <a:r>
            <a:rPr lang="en-GB" sz="1400" b="1" dirty="0"/>
            <a:t>Motivation</a:t>
          </a:r>
        </a:p>
        <a:p>
          <a:pPr>
            <a:defRPr b="1"/>
          </a:pPr>
          <a:r>
            <a:rPr lang="en-GB" sz="1400" b="0" i="1" dirty="0"/>
            <a:t>Can you provide examples of something you’re passionate about.</a:t>
          </a:r>
        </a:p>
      </dgm:t>
    </dgm:pt>
    <dgm:pt modelId="{EC44240C-07A8-42AE-857C-EE4B7D086E2A}" type="parTrans" cxnId="{E9C6C096-78EA-4DC3-9234-206A9B9BE7E9}">
      <dgm:prSet/>
      <dgm:spPr/>
      <dgm:t>
        <a:bodyPr/>
        <a:lstStyle/>
        <a:p>
          <a:endParaRPr lang="en-US"/>
        </a:p>
      </dgm:t>
    </dgm:pt>
    <dgm:pt modelId="{1CB345E1-EECC-46EC-A467-25953A9BF8B8}" type="sibTrans" cxnId="{E9C6C096-78EA-4DC3-9234-206A9B9BE7E9}">
      <dgm:prSet/>
      <dgm:spPr/>
      <dgm:t>
        <a:bodyPr/>
        <a:lstStyle/>
        <a:p>
          <a:endParaRPr lang="en-US"/>
        </a:p>
      </dgm:t>
    </dgm:pt>
    <dgm:pt modelId="{75EF95C9-9A6A-4356-8F8E-2249EB94CE8A}" type="pres">
      <dgm:prSet presAssocID="{1DE78B47-5B96-41C2-9A72-DBD4EAAC4EDA}" presName="root" presStyleCnt="0">
        <dgm:presLayoutVars>
          <dgm:dir/>
          <dgm:resizeHandles val="exact"/>
        </dgm:presLayoutVars>
      </dgm:prSet>
      <dgm:spPr/>
    </dgm:pt>
    <dgm:pt modelId="{96930AD1-FAAB-4324-860E-2749A1EA0D36}" type="pres">
      <dgm:prSet presAssocID="{36059785-6A0F-4775-B6A6-9300E23C3D28}" presName="compNode" presStyleCnt="0"/>
      <dgm:spPr/>
    </dgm:pt>
    <dgm:pt modelId="{33ADB185-E355-4402-BECC-B67031E2394C}" type="pres">
      <dgm:prSet presAssocID="{36059785-6A0F-4775-B6A6-9300E23C3D2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ting3Star"/>
        </a:ext>
      </dgm:extLst>
    </dgm:pt>
    <dgm:pt modelId="{44569570-7739-43E1-B22C-53E22BB3314F}" type="pres">
      <dgm:prSet presAssocID="{36059785-6A0F-4775-B6A6-9300E23C3D28}" presName="iconSpace" presStyleCnt="0"/>
      <dgm:spPr/>
    </dgm:pt>
    <dgm:pt modelId="{6F8563E7-AE9C-4881-B0FF-11BFB7E0B05E}" type="pres">
      <dgm:prSet presAssocID="{36059785-6A0F-4775-B6A6-9300E23C3D28}" presName="parTx" presStyleLbl="revTx" presStyleIdx="0" presStyleCnt="6">
        <dgm:presLayoutVars>
          <dgm:chMax val="0"/>
          <dgm:chPref val="0"/>
        </dgm:presLayoutVars>
      </dgm:prSet>
      <dgm:spPr/>
    </dgm:pt>
    <dgm:pt modelId="{47997EAB-0EFB-4C49-8D8D-5C6B2AFACF5A}" type="pres">
      <dgm:prSet presAssocID="{36059785-6A0F-4775-B6A6-9300E23C3D28}" presName="txSpace" presStyleCnt="0"/>
      <dgm:spPr/>
    </dgm:pt>
    <dgm:pt modelId="{62CCAB61-DB8A-4634-AD30-A52DA654E175}" type="pres">
      <dgm:prSet presAssocID="{36059785-6A0F-4775-B6A6-9300E23C3D28}" presName="desTx" presStyleLbl="revTx" presStyleIdx="1" presStyleCnt="6">
        <dgm:presLayoutVars/>
      </dgm:prSet>
      <dgm:spPr/>
    </dgm:pt>
    <dgm:pt modelId="{10C4D3FF-9E3B-491E-88FF-119252ABD7B7}" type="pres">
      <dgm:prSet presAssocID="{71E386DE-1986-4EDE-850F-7013153C795A}" presName="sibTrans" presStyleCnt="0"/>
      <dgm:spPr/>
    </dgm:pt>
    <dgm:pt modelId="{634CC85D-6D35-4511-9F65-A9DDC47EDF15}" type="pres">
      <dgm:prSet presAssocID="{0ED57376-75B8-4B6C-8361-C8EC9D1FBC76}" presName="compNode" presStyleCnt="0"/>
      <dgm:spPr/>
    </dgm:pt>
    <dgm:pt modelId="{84058173-9AEE-4E23-BE56-020EF39FD63F}" type="pres">
      <dgm:prSet presAssocID="{0ED57376-75B8-4B6C-8361-C8EC9D1FBC76}" presName="iconRect" presStyleLbl="node1" presStyleIdx="1" presStyleCnt="3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7027C34-036E-4CED-850D-417B65F09D2C}" type="pres">
      <dgm:prSet presAssocID="{0ED57376-75B8-4B6C-8361-C8EC9D1FBC76}" presName="iconSpace" presStyleCnt="0"/>
      <dgm:spPr/>
    </dgm:pt>
    <dgm:pt modelId="{9A0DC69B-5749-4E7D-B699-931C934D9C12}" type="pres">
      <dgm:prSet presAssocID="{0ED57376-75B8-4B6C-8361-C8EC9D1FBC76}" presName="parTx" presStyleLbl="revTx" presStyleIdx="2" presStyleCnt="6" custLinFactNeighborY="-14240">
        <dgm:presLayoutVars>
          <dgm:chMax val="0"/>
          <dgm:chPref val="0"/>
        </dgm:presLayoutVars>
      </dgm:prSet>
      <dgm:spPr/>
    </dgm:pt>
    <dgm:pt modelId="{6C43C7D1-CACD-4F8B-B759-0D9141257118}" type="pres">
      <dgm:prSet presAssocID="{0ED57376-75B8-4B6C-8361-C8EC9D1FBC76}" presName="txSpace" presStyleCnt="0"/>
      <dgm:spPr/>
    </dgm:pt>
    <dgm:pt modelId="{D4EBB238-823E-44DF-B188-DF0E7C684571}" type="pres">
      <dgm:prSet presAssocID="{0ED57376-75B8-4B6C-8361-C8EC9D1FBC76}" presName="desTx" presStyleLbl="revTx" presStyleIdx="3" presStyleCnt="6" custLinFactY="-31627" custLinFactNeighborX="5858" custLinFactNeighborY="-100000">
        <dgm:presLayoutVars/>
      </dgm:prSet>
      <dgm:spPr/>
    </dgm:pt>
    <dgm:pt modelId="{1E76E52A-36DE-480B-A797-48EEAA8C8490}" type="pres">
      <dgm:prSet presAssocID="{E1D81EB8-A010-463B-B20B-B928875D8E6E}" presName="sibTrans" presStyleCnt="0"/>
      <dgm:spPr/>
    </dgm:pt>
    <dgm:pt modelId="{6BAE07FF-57AB-4B1E-B0B4-2084A0217E8E}" type="pres">
      <dgm:prSet presAssocID="{1C49D6C8-77DC-4F06-9E82-11DFCB4E5660}" presName="compNode" presStyleCnt="0"/>
      <dgm:spPr/>
    </dgm:pt>
    <dgm:pt modelId="{324A04BC-2B5A-427C-B4A1-6E4448B48297}" type="pres">
      <dgm:prSet presAssocID="{1C49D6C8-77DC-4F06-9E82-11DFCB4E566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mbbell"/>
        </a:ext>
      </dgm:extLst>
    </dgm:pt>
    <dgm:pt modelId="{E6C91066-0873-40E9-919A-E077FB43E24C}" type="pres">
      <dgm:prSet presAssocID="{1C49D6C8-77DC-4F06-9E82-11DFCB4E5660}" presName="iconSpace" presStyleCnt="0"/>
      <dgm:spPr/>
    </dgm:pt>
    <dgm:pt modelId="{83FEED61-1CA0-4219-848E-4B1B57103386}" type="pres">
      <dgm:prSet presAssocID="{1C49D6C8-77DC-4F06-9E82-11DFCB4E5660}" presName="parTx" presStyleLbl="revTx" presStyleIdx="4" presStyleCnt="6" custLinFactNeighborX="843" custLinFactNeighborY="-14240">
        <dgm:presLayoutVars>
          <dgm:chMax val="0"/>
          <dgm:chPref val="0"/>
        </dgm:presLayoutVars>
      </dgm:prSet>
      <dgm:spPr/>
    </dgm:pt>
    <dgm:pt modelId="{95B18B05-153C-4B68-A823-E149C2076217}" type="pres">
      <dgm:prSet presAssocID="{1C49D6C8-77DC-4F06-9E82-11DFCB4E5660}" presName="txSpace" presStyleCnt="0"/>
      <dgm:spPr/>
    </dgm:pt>
    <dgm:pt modelId="{03F28BFF-004C-4D96-93C7-CCE4D09C27CA}" type="pres">
      <dgm:prSet presAssocID="{1C49D6C8-77DC-4F06-9E82-11DFCB4E5660}" presName="desTx" presStyleLbl="revTx" presStyleIdx="5" presStyleCnt="6">
        <dgm:presLayoutVars/>
      </dgm:prSet>
      <dgm:spPr/>
    </dgm:pt>
  </dgm:ptLst>
  <dgm:cxnLst>
    <dgm:cxn modelId="{24ABD814-9385-4006-800C-5B5B042B3185}" type="presOf" srcId="{0ED57376-75B8-4B6C-8361-C8EC9D1FBC76}" destId="{9A0DC69B-5749-4E7D-B699-931C934D9C12}" srcOrd="0" destOrd="0" presId="urn:microsoft.com/office/officeart/2018/5/layout/CenteredIconLabelDescriptionList"/>
    <dgm:cxn modelId="{06661517-EF97-4DE1-9D32-1B9333CA4746}" type="presOf" srcId="{36059785-6A0F-4775-B6A6-9300E23C3D28}" destId="{6F8563E7-AE9C-4881-B0FF-11BFB7E0B05E}" srcOrd="0" destOrd="0" presId="urn:microsoft.com/office/officeart/2018/5/layout/CenteredIconLabelDescriptionList"/>
    <dgm:cxn modelId="{6997CA36-DCFB-43CF-9EBC-89460DB86C60}" srcId="{1DE78B47-5B96-41C2-9A72-DBD4EAAC4EDA}" destId="{36059785-6A0F-4775-B6A6-9300E23C3D28}" srcOrd="0" destOrd="0" parTransId="{060B5E15-59DA-42F8-8AF0-0B4C2398B1C4}" sibTransId="{71E386DE-1986-4EDE-850F-7013153C795A}"/>
    <dgm:cxn modelId="{ABB6953F-2917-48E8-8194-710FBA3E0F01}" type="presOf" srcId="{1C49D6C8-77DC-4F06-9E82-11DFCB4E5660}" destId="{83FEED61-1CA0-4219-848E-4B1B57103386}" srcOrd="0" destOrd="0" presId="urn:microsoft.com/office/officeart/2018/5/layout/CenteredIconLabelDescriptionList"/>
    <dgm:cxn modelId="{2EBC4057-A28A-4D75-ACD1-4351C8195D50}" srcId="{0ED57376-75B8-4B6C-8361-C8EC9D1FBC76}" destId="{CEFF95B8-72E4-439B-862B-6C5B1CA6B2EC}" srcOrd="0" destOrd="0" parTransId="{BED76337-DC11-4031-92F0-4F8C8C544A50}" sibTransId="{3951CE1D-8069-41B7-8565-EE711B071323}"/>
    <dgm:cxn modelId="{E9C6C096-78EA-4DC3-9234-206A9B9BE7E9}" srcId="{1DE78B47-5B96-41C2-9A72-DBD4EAAC4EDA}" destId="{1C49D6C8-77DC-4F06-9E82-11DFCB4E5660}" srcOrd="2" destOrd="0" parTransId="{EC44240C-07A8-42AE-857C-EE4B7D086E2A}" sibTransId="{1CB345E1-EECC-46EC-A467-25953A9BF8B8}"/>
    <dgm:cxn modelId="{72900DC8-175A-47E9-AB6F-1BBC52E89386}" type="presOf" srcId="{1DE78B47-5B96-41C2-9A72-DBD4EAAC4EDA}" destId="{75EF95C9-9A6A-4356-8F8E-2249EB94CE8A}" srcOrd="0" destOrd="0" presId="urn:microsoft.com/office/officeart/2018/5/layout/CenteredIconLabelDescriptionList"/>
    <dgm:cxn modelId="{6AA14CDA-C24A-404E-8531-74569F624C7A}" type="presOf" srcId="{CEFF95B8-72E4-439B-862B-6C5B1CA6B2EC}" destId="{D4EBB238-823E-44DF-B188-DF0E7C684571}" srcOrd="0" destOrd="0" presId="urn:microsoft.com/office/officeart/2018/5/layout/CenteredIconLabelDescriptionList"/>
    <dgm:cxn modelId="{926BC9E4-9B21-4E63-9065-78EAA34A8B3B}" srcId="{1DE78B47-5B96-41C2-9A72-DBD4EAAC4EDA}" destId="{0ED57376-75B8-4B6C-8361-C8EC9D1FBC76}" srcOrd="1" destOrd="0" parTransId="{A227B4E2-3304-423C-A452-76CC4B1443E9}" sibTransId="{E1D81EB8-A010-463B-B20B-B928875D8E6E}"/>
    <dgm:cxn modelId="{7C55F095-6FF7-4815-AB38-FBEFF5BBA29E}" type="presParOf" srcId="{75EF95C9-9A6A-4356-8F8E-2249EB94CE8A}" destId="{96930AD1-FAAB-4324-860E-2749A1EA0D36}" srcOrd="0" destOrd="0" presId="urn:microsoft.com/office/officeart/2018/5/layout/CenteredIconLabelDescriptionList"/>
    <dgm:cxn modelId="{84024011-4C9D-4763-9A72-B03D288DC33A}" type="presParOf" srcId="{96930AD1-FAAB-4324-860E-2749A1EA0D36}" destId="{33ADB185-E355-4402-BECC-B67031E2394C}" srcOrd="0" destOrd="0" presId="urn:microsoft.com/office/officeart/2018/5/layout/CenteredIconLabelDescriptionList"/>
    <dgm:cxn modelId="{43370452-5E78-4D5F-BD08-495890EA790B}" type="presParOf" srcId="{96930AD1-FAAB-4324-860E-2749A1EA0D36}" destId="{44569570-7739-43E1-B22C-53E22BB3314F}" srcOrd="1" destOrd="0" presId="urn:microsoft.com/office/officeart/2018/5/layout/CenteredIconLabelDescriptionList"/>
    <dgm:cxn modelId="{9583832D-7AA0-4A07-B225-7067471B15E3}" type="presParOf" srcId="{96930AD1-FAAB-4324-860E-2749A1EA0D36}" destId="{6F8563E7-AE9C-4881-B0FF-11BFB7E0B05E}" srcOrd="2" destOrd="0" presId="urn:microsoft.com/office/officeart/2018/5/layout/CenteredIconLabelDescriptionList"/>
    <dgm:cxn modelId="{0351A929-DB62-4F20-961A-6A113CA29AAB}" type="presParOf" srcId="{96930AD1-FAAB-4324-860E-2749A1EA0D36}" destId="{47997EAB-0EFB-4C49-8D8D-5C6B2AFACF5A}" srcOrd="3" destOrd="0" presId="urn:microsoft.com/office/officeart/2018/5/layout/CenteredIconLabelDescriptionList"/>
    <dgm:cxn modelId="{D700790F-A12C-4665-AB46-A9F5508045D5}" type="presParOf" srcId="{96930AD1-FAAB-4324-860E-2749A1EA0D36}" destId="{62CCAB61-DB8A-4634-AD30-A52DA654E175}" srcOrd="4" destOrd="0" presId="urn:microsoft.com/office/officeart/2018/5/layout/CenteredIconLabelDescriptionList"/>
    <dgm:cxn modelId="{12F83075-B5CB-4888-99F9-8568CC5224FF}" type="presParOf" srcId="{75EF95C9-9A6A-4356-8F8E-2249EB94CE8A}" destId="{10C4D3FF-9E3B-491E-88FF-119252ABD7B7}" srcOrd="1" destOrd="0" presId="urn:microsoft.com/office/officeart/2018/5/layout/CenteredIconLabelDescriptionList"/>
    <dgm:cxn modelId="{7E62AAA0-155D-45C3-8C8D-0AD2D3C618F9}" type="presParOf" srcId="{75EF95C9-9A6A-4356-8F8E-2249EB94CE8A}" destId="{634CC85D-6D35-4511-9F65-A9DDC47EDF15}" srcOrd="2" destOrd="0" presId="urn:microsoft.com/office/officeart/2018/5/layout/CenteredIconLabelDescriptionList"/>
    <dgm:cxn modelId="{D0E09A6A-364F-4853-A10B-4849AE89BBD4}" type="presParOf" srcId="{634CC85D-6D35-4511-9F65-A9DDC47EDF15}" destId="{84058173-9AEE-4E23-BE56-020EF39FD63F}" srcOrd="0" destOrd="0" presId="urn:microsoft.com/office/officeart/2018/5/layout/CenteredIconLabelDescriptionList"/>
    <dgm:cxn modelId="{EF817269-F888-41F5-9485-8C36E2875FD3}" type="presParOf" srcId="{634CC85D-6D35-4511-9F65-A9DDC47EDF15}" destId="{47027C34-036E-4CED-850D-417B65F09D2C}" srcOrd="1" destOrd="0" presId="urn:microsoft.com/office/officeart/2018/5/layout/CenteredIconLabelDescriptionList"/>
    <dgm:cxn modelId="{58B7909D-1AAF-4530-86FB-D16094661C4C}" type="presParOf" srcId="{634CC85D-6D35-4511-9F65-A9DDC47EDF15}" destId="{9A0DC69B-5749-4E7D-B699-931C934D9C12}" srcOrd="2" destOrd="0" presId="urn:microsoft.com/office/officeart/2018/5/layout/CenteredIconLabelDescriptionList"/>
    <dgm:cxn modelId="{15C1CB05-48C6-4E6C-9A49-2353C1DC5C8C}" type="presParOf" srcId="{634CC85D-6D35-4511-9F65-A9DDC47EDF15}" destId="{6C43C7D1-CACD-4F8B-B759-0D9141257118}" srcOrd="3" destOrd="0" presId="urn:microsoft.com/office/officeart/2018/5/layout/CenteredIconLabelDescriptionList"/>
    <dgm:cxn modelId="{328D5D87-3958-4AA4-8A26-4096B9F45283}" type="presParOf" srcId="{634CC85D-6D35-4511-9F65-A9DDC47EDF15}" destId="{D4EBB238-823E-44DF-B188-DF0E7C684571}" srcOrd="4" destOrd="0" presId="urn:microsoft.com/office/officeart/2018/5/layout/CenteredIconLabelDescriptionList"/>
    <dgm:cxn modelId="{A51428E3-38D8-4A9C-A042-7BA619B6DD63}" type="presParOf" srcId="{75EF95C9-9A6A-4356-8F8E-2249EB94CE8A}" destId="{1E76E52A-36DE-480B-A797-48EEAA8C8490}" srcOrd="3" destOrd="0" presId="urn:microsoft.com/office/officeart/2018/5/layout/CenteredIconLabelDescriptionList"/>
    <dgm:cxn modelId="{4116F044-5B75-4823-8DC0-A7EAA15B6EED}" type="presParOf" srcId="{75EF95C9-9A6A-4356-8F8E-2249EB94CE8A}" destId="{6BAE07FF-57AB-4B1E-B0B4-2084A0217E8E}" srcOrd="4" destOrd="0" presId="urn:microsoft.com/office/officeart/2018/5/layout/CenteredIconLabelDescriptionList"/>
    <dgm:cxn modelId="{8D9CA0FC-DF30-4635-B8EF-A436AD6D2FB4}" type="presParOf" srcId="{6BAE07FF-57AB-4B1E-B0B4-2084A0217E8E}" destId="{324A04BC-2B5A-427C-B4A1-6E4448B48297}" srcOrd="0" destOrd="0" presId="urn:microsoft.com/office/officeart/2018/5/layout/CenteredIconLabelDescriptionList"/>
    <dgm:cxn modelId="{B695E0CB-372F-406D-8E3E-65303E70E025}" type="presParOf" srcId="{6BAE07FF-57AB-4B1E-B0B4-2084A0217E8E}" destId="{E6C91066-0873-40E9-919A-E077FB43E24C}" srcOrd="1" destOrd="0" presId="urn:microsoft.com/office/officeart/2018/5/layout/CenteredIconLabelDescriptionList"/>
    <dgm:cxn modelId="{61078963-50F5-4F75-8ECB-EF94625046CE}" type="presParOf" srcId="{6BAE07FF-57AB-4B1E-B0B4-2084A0217E8E}" destId="{83FEED61-1CA0-4219-848E-4B1B57103386}" srcOrd="2" destOrd="0" presId="urn:microsoft.com/office/officeart/2018/5/layout/CenteredIconLabelDescriptionList"/>
    <dgm:cxn modelId="{3CC0CAB5-7B5D-42B3-986A-F9CC742FE8E9}" type="presParOf" srcId="{6BAE07FF-57AB-4B1E-B0B4-2084A0217E8E}" destId="{95B18B05-153C-4B68-A823-E149C2076217}" srcOrd="3" destOrd="0" presId="urn:microsoft.com/office/officeart/2018/5/layout/CenteredIconLabelDescriptionList"/>
    <dgm:cxn modelId="{556DE4EA-3A2D-4168-9E82-1FD7117E3ED7}" type="presParOf" srcId="{6BAE07FF-57AB-4B1E-B0B4-2084A0217E8E}" destId="{03F28BFF-004C-4D96-93C7-CCE4D09C27CA}" srcOrd="4" destOrd="0" presId="urn:microsoft.com/office/officeart/2018/5/layout/CenteredIconLabelDescription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B2CE14-D75A-41E3-9B2E-B837073B0E4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5527BD7B-6039-4909-B842-121D0115F0FB}">
      <dgm:prSet/>
      <dgm:spPr/>
      <dgm:t>
        <a:bodyPr/>
        <a:lstStyle/>
        <a:p>
          <a:r>
            <a:rPr lang="en-GB"/>
            <a:t>Turning a negative into a positive. </a:t>
          </a:r>
          <a:endParaRPr lang="en-US"/>
        </a:p>
      </dgm:t>
    </dgm:pt>
    <dgm:pt modelId="{26508FDB-235C-4C63-B892-AC235EF3B14B}" type="parTrans" cxnId="{548DF392-B210-408A-AD7C-AE31820B7A00}">
      <dgm:prSet/>
      <dgm:spPr/>
      <dgm:t>
        <a:bodyPr/>
        <a:lstStyle/>
        <a:p>
          <a:endParaRPr lang="en-US"/>
        </a:p>
      </dgm:t>
    </dgm:pt>
    <dgm:pt modelId="{ED5A9464-1739-49F3-BA20-25D77CDE5707}" type="sibTrans" cxnId="{548DF392-B210-408A-AD7C-AE31820B7A00}">
      <dgm:prSet/>
      <dgm:spPr/>
      <dgm:t>
        <a:bodyPr/>
        <a:lstStyle/>
        <a:p>
          <a:endParaRPr lang="en-US"/>
        </a:p>
      </dgm:t>
    </dgm:pt>
    <dgm:pt modelId="{16FE7226-19B7-4826-997E-5403CB0F7C75}">
      <dgm:prSet/>
      <dgm:spPr/>
      <dgm:t>
        <a:bodyPr/>
        <a:lstStyle/>
        <a:p>
          <a:r>
            <a:rPr lang="en-GB"/>
            <a:t>Experience &amp; Communication is the key to success</a:t>
          </a:r>
          <a:endParaRPr lang="en-US"/>
        </a:p>
      </dgm:t>
    </dgm:pt>
    <dgm:pt modelId="{7CFEA56B-310C-4546-9451-74A0441ABA6A}" type="parTrans" cxnId="{3990FB85-1F90-4540-A506-04826FAE18BF}">
      <dgm:prSet/>
      <dgm:spPr/>
      <dgm:t>
        <a:bodyPr/>
        <a:lstStyle/>
        <a:p>
          <a:endParaRPr lang="en-US"/>
        </a:p>
      </dgm:t>
    </dgm:pt>
    <dgm:pt modelId="{0A9D061E-0147-48B0-80F0-A603CA350791}" type="sibTrans" cxnId="{3990FB85-1F90-4540-A506-04826FAE18BF}">
      <dgm:prSet/>
      <dgm:spPr/>
      <dgm:t>
        <a:bodyPr/>
        <a:lstStyle/>
        <a:p>
          <a:endParaRPr lang="en-US"/>
        </a:p>
      </dgm:t>
    </dgm:pt>
    <dgm:pt modelId="{70659F08-D740-4EA6-A55F-9A2B4F088174}">
      <dgm:prSet/>
      <dgm:spPr/>
      <dgm:t>
        <a:bodyPr/>
        <a:lstStyle/>
        <a:p>
          <a:r>
            <a:rPr lang="en-GB"/>
            <a:t>Never give up! </a:t>
          </a:r>
          <a:endParaRPr lang="en-US"/>
        </a:p>
      </dgm:t>
    </dgm:pt>
    <dgm:pt modelId="{191EA596-5C30-4B36-A8BB-AAB3727657F5}" type="parTrans" cxnId="{5EF3C5B8-DE84-4176-A8BD-2A597EA01FC5}">
      <dgm:prSet/>
      <dgm:spPr/>
      <dgm:t>
        <a:bodyPr/>
        <a:lstStyle/>
        <a:p>
          <a:endParaRPr lang="en-US"/>
        </a:p>
      </dgm:t>
    </dgm:pt>
    <dgm:pt modelId="{124B599E-6450-4BBB-8BC0-2F2D5FD9ECAF}" type="sibTrans" cxnId="{5EF3C5B8-DE84-4176-A8BD-2A597EA01FC5}">
      <dgm:prSet/>
      <dgm:spPr/>
      <dgm:t>
        <a:bodyPr/>
        <a:lstStyle/>
        <a:p>
          <a:endParaRPr lang="en-US"/>
        </a:p>
      </dgm:t>
    </dgm:pt>
    <dgm:pt modelId="{31CDB432-C002-4BBA-8DF4-1DE87D5B50A5}">
      <dgm:prSet/>
      <dgm:spPr/>
      <dgm:t>
        <a:bodyPr/>
        <a:lstStyle/>
        <a:p>
          <a:r>
            <a:rPr lang="en-GB"/>
            <a:t>Always keep your feet on the ground. </a:t>
          </a:r>
          <a:endParaRPr lang="en-US"/>
        </a:p>
      </dgm:t>
    </dgm:pt>
    <dgm:pt modelId="{794B2E12-F262-4EE5-A572-138C2C11A62C}" type="parTrans" cxnId="{B7223ED5-6BF5-46FC-AE9F-C9D259A88B27}">
      <dgm:prSet/>
      <dgm:spPr/>
      <dgm:t>
        <a:bodyPr/>
        <a:lstStyle/>
        <a:p>
          <a:endParaRPr lang="en-US"/>
        </a:p>
      </dgm:t>
    </dgm:pt>
    <dgm:pt modelId="{25E0F03B-5F05-4FA1-8B12-D02827D36C62}" type="sibTrans" cxnId="{B7223ED5-6BF5-46FC-AE9F-C9D259A88B27}">
      <dgm:prSet/>
      <dgm:spPr/>
      <dgm:t>
        <a:bodyPr/>
        <a:lstStyle/>
        <a:p>
          <a:endParaRPr lang="en-US"/>
        </a:p>
      </dgm:t>
    </dgm:pt>
    <dgm:pt modelId="{97839D4D-957D-495B-986B-B43014B48B6E}" type="pres">
      <dgm:prSet presAssocID="{1DB2CE14-D75A-41E3-9B2E-B837073B0E42}" presName="root" presStyleCnt="0">
        <dgm:presLayoutVars>
          <dgm:dir/>
          <dgm:resizeHandles val="exact"/>
        </dgm:presLayoutVars>
      </dgm:prSet>
      <dgm:spPr/>
    </dgm:pt>
    <dgm:pt modelId="{3398FC46-C0A2-4769-9C56-A0FEE0CDF856}" type="pres">
      <dgm:prSet presAssocID="{5527BD7B-6039-4909-B842-121D0115F0FB}" presName="compNode" presStyleCnt="0"/>
      <dgm:spPr/>
    </dgm:pt>
    <dgm:pt modelId="{11F1C376-3FD8-4F53-989E-E12EF97B2BB9}" type="pres">
      <dgm:prSet presAssocID="{5527BD7B-6039-4909-B842-121D0115F0FB}" presName="bgRect" presStyleLbl="bgShp" presStyleIdx="0" presStyleCnt="4"/>
      <dgm:spPr/>
    </dgm:pt>
    <dgm:pt modelId="{72EAE165-9BB5-488F-8405-9D7C6647E5A6}" type="pres">
      <dgm:prSet presAssocID="{5527BD7B-6039-4909-B842-121D0115F0F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5A8F2522-F98D-4892-A73D-564C037CA0EA}" type="pres">
      <dgm:prSet presAssocID="{5527BD7B-6039-4909-B842-121D0115F0FB}" presName="spaceRect" presStyleCnt="0"/>
      <dgm:spPr/>
    </dgm:pt>
    <dgm:pt modelId="{5BC42980-42B7-4CE2-88CF-D5CBF84C4FF6}" type="pres">
      <dgm:prSet presAssocID="{5527BD7B-6039-4909-B842-121D0115F0FB}" presName="parTx" presStyleLbl="revTx" presStyleIdx="0" presStyleCnt="4">
        <dgm:presLayoutVars>
          <dgm:chMax val="0"/>
          <dgm:chPref val="0"/>
        </dgm:presLayoutVars>
      </dgm:prSet>
      <dgm:spPr/>
    </dgm:pt>
    <dgm:pt modelId="{FCE7AA22-6605-4E42-A8CC-23BA8904F7B4}" type="pres">
      <dgm:prSet presAssocID="{ED5A9464-1739-49F3-BA20-25D77CDE5707}" presName="sibTrans" presStyleCnt="0"/>
      <dgm:spPr/>
    </dgm:pt>
    <dgm:pt modelId="{DB0F1BF7-4C16-43B6-89A7-4AAB7D9C56B6}" type="pres">
      <dgm:prSet presAssocID="{16FE7226-19B7-4826-997E-5403CB0F7C75}" presName="compNode" presStyleCnt="0"/>
      <dgm:spPr/>
    </dgm:pt>
    <dgm:pt modelId="{2411C476-9445-4F90-9515-5BA6E6260A33}" type="pres">
      <dgm:prSet presAssocID="{16FE7226-19B7-4826-997E-5403CB0F7C75}" presName="bgRect" presStyleLbl="bgShp" presStyleIdx="1" presStyleCnt="4"/>
      <dgm:spPr/>
    </dgm:pt>
    <dgm:pt modelId="{80E2C642-9F91-41CB-AF6D-D92A79B2F4A2}" type="pres">
      <dgm:prSet presAssocID="{16FE7226-19B7-4826-997E-5403CB0F7C7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77B19DA6-366D-4193-91E5-5119A26D8D71}" type="pres">
      <dgm:prSet presAssocID="{16FE7226-19B7-4826-997E-5403CB0F7C75}" presName="spaceRect" presStyleCnt="0"/>
      <dgm:spPr/>
    </dgm:pt>
    <dgm:pt modelId="{FB7D7EE4-A0AA-44E7-BEB2-783C6CF78A10}" type="pres">
      <dgm:prSet presAssocID="{16FE7226-19B7-4826-997E-5403CB0F7C75}" presName="parTx" presStyleLbl="revTx" presStyleIdx="1" presStyleCnt="4">
        <dgm:presLayoutVars>
          <dgm:chMax val="0"/>
          <dgm:chPref val="0"/>
        </dgm:presLayoutVars>
      </dgm:prSet>
      <dgm:spPr/>
    </dgm:pt>
    <dgm:pt modelId="{0DC86ED3-E08C-4D8C-9A15-426D4996EC9A}" type="pres">
      <dgm:prSet presAssocID="{0A9D061E-0147-48B0-80F0-A603CA350791}" presName="sibTrans" presStyleCnt="0"/>
      <dgm:spPr/>
    </dgm:pt>
    <dgm:pt modelId="{EA7C095D-B58A-4063-BF6D-BAE04CBEC476}" type="pres">
      <dgm:prSet presAssocID="{70659F08-D740-4EA6-A55F-9A2B4F088174}" presName="compNode" presStyleCnt="0"/>
      <dgm:spPr/>
    </dgm:pt>
    <dgm:pt modelId="{C306101E-FF35-45CA-BE31-80AE58E9CD00}" type="pres">
      <dgm:prSet presAssocID="{70659F08-D740-4EA6-A55F-9A2B4F088174}" presName="bgRect" presStyleLbl="bgShp" presStyleIdx="2" presStyleCnt="4"/>
      <dgm:spPr/>
    </dgm:pt>
    <dgm:pt modelId="{7E244125-3171-4457-946C-43D05E83E5BB}" type="pres">
      <dgm:prSet presAssocID="{70659F08-D740-4EA6-A55F-9A2B4F08817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uble"/>
        </a:ext>
      </dgm:extLst>
    </dgm:pt>
    <dgm:pt modelId="{A9933DE3-ABBC-4891-BB7F-0914D8F18CDE}" type="pres">
      <dgm:prSet presAssocID="{70659F08-D740-4EA6-A55F-9A2B4F088174}" presName="spaceRect" presStyleCnt="0"/>
      <dgm:spPr/>
    </dgm:pt>
    <dgm:pt modelId="{DD7A4AFB-BB22-4646-BC43-E301C2138A75}" type="pres">
      <dgm:prSet presAssocID="{70659F08-D740-4EA6-A55F-9A2B4F088174}" presName="parTx" presStyleLbl="revTx" presStyleIdx="2" presStyleCnt="4">
        <dgm:presLayoutVars>
          <dgm:chMax val="0"/>
          <dgm:chPref val="0"/>
        </dgm:presLayoutVars>
      </dgm:prSet>
      <dgm:spPr/>
    </dgm:pt>
    <dgm:pt modelId="{D4A49D66-76A8-4027-8752-23BB0C3E54F8}" type="pres">
      <dgm:prSet presAssocID="{124B599E-6450-4BBB-8BC0-2F2D5FD9ECAF}" presName="sibTrans" presStyleCnt="0"/>
      <dgm:spPr/>
    </dgm:pt>
    <dgm:pt modelId="{5DC7B998-6197-47BB-9695-A182A95D3E81}" type="pres">
      <dgm:prSet presAssocID="{31CDB432-C002-4BBA-8DF4-1DE87D5B50A5}" presName="compNode" presStyleCnt="0"/>
      <dgm:spPr/>
    </dgm:pt>
    <dgm:pt modelId="{E034A2F1-5C0E-4C86-9953-46C4ACA8647D}" type="pres">
      <dgm:prSet presAssocID="{31CDB432-C002-4BBA-8DF4-1DE87D5B50A5}" presName="bgRect" presStyleLbl="bgShp" presStyleIdx="3" presStyleCnt="4"/>
      <dgm:spPr/>
    </dgm:pt>
    <dgm:pt modelId="{7D856870-8C3D-4163-81A4-6DA3DC06FB55}" type="pres">
      <dgm:prSet presAssocID="{31CDB432-C002-4BBA-8DF4-1DE87D5B50A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ootprint"/>
        </a:ext>
      </dgm:extLst>
    </dgm:pt>
    <dgm:pt modelId="{B5BDA749-C45F-4B85-860B-5079A9754117}" type="pres">
      <dgm:prSet presAssocID="{31CDB432-C002-4BBA-8DF4-1DE87D5B50A5}" presName="spaceRect" presStyleCnt="0"/>
      <dgm:spPr/>
    </dgm:pt>
    <dgm:pt modelId="{D1F5F334-2FD7-42D0-B677-23248785FE34}" type="pres">
      <dgm:prSet presAssocID="{31CDB432-C002-4BBA-8DF4-1DE87D5B50A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738900E-DA02-4216-A171-9373E8707814}" type="presOf" srcId="{5527BD7B-6039-4909-B842-121D0115F0FB}" destId="{5BC42980-42B7-4CE2-88CF-D5CBF84C4FF6}" srcOrd="0" destOrd="0" presId="urn:microsoft.com/office/officeart/2018/2/layout/IconVerticalSolidList"/>
    <dgm:cxn modelId="{8736DA4E-A136-46D7-ABE6-75D3FEA85026}" type="presOf" srcId="{31CDB432-C002-4BBA-8DF4-1DE87D5B50A5}" destId="{D1F5F334-2FD7-42D0-B677-23248785FE34}" srcOrd="0" destOrd="0" presId="urn:microsoft.com/office/officeart/2018/2/layout/IconVerticalSolidList"/>
    <dgm:cxn modelId="{3990FB85-1F90-4540-A506-04826FAE18BF}" srcId="{1DB2CE14-D75A-41E3-9B2E-B837073B0E42}" destId="{16FE7226-19B7-4826-997E-5403CB0F7C75}" srcOrd="1" destOrd="0" parTransId="{7CFEA56B-310C-4546-9451-74A0441ABA6A}" sibTransId="{0A9D061E-0147-48B0-80F0-A603CA350791}"/>
    <dgm:cxn modelId="{548DF392-B210-408A-AD7C-AE31820B7A00}" srcId="{1DB2CE14-D75A-41E3-9B2E-B837073B0E42}" destId="{5527BD7B-6039-4909-B842-121D0115F0FB}" srcOrd="0" destOrd="0" parTransId="{26508FDB-235C-4C63-B892-AC235EF3B14B}" sibTransId="{ED5A9464-1739-49F3-BA20-25D77CDE5707}"/>
    <dgm:cxn modelId="{34CCF193-A34C-4339-B786-997CCABAEE12}" type="presOf" srcId="{1DB2CE14-D75A-41E3-9B2E-B837073B0E42}" destId="{97839D4D-957D-495B-986B-B43014B48B6E}" srcOrd="0" destOrd="0" presId="urn:microsoft.com/office/officeart/2018/2/layout/IconVerticalSolidList"/>
    <dgm:cxn modelId="{5EF3C5B8-DE84-4176-A8BD-2A597EA01FC5}" srcId="{1DB2CE14-D75A-41E3-9B2E-B837073B0E42}" destId="{70659F08-D740-4EA6-A55F-9A2B4F088174}" srcOrd="2" destOrd="0" parTransId="{191EA596-5C30-4B36-A8BB-AAB3727657F5}" sibTransId="{124B599E-6450-4BBB-8BC0-2F2D5FD9ECAF}"/>
    <dgm:cxn modelId="{0773ABC0-25A5-4290-915B-8CE9B365CAA6}" type="presOf" srcId="{70659F08-D740-4EA6-A55F-9A2B4F088174}" destId="{DD7A4AFB-BB22-4646-BC43-E301C2138A75}" srcOrd="0" destOrd="0" presId="urn:microsoft.com/office/officeart/2018/2/layout/IconVerticalSolidList"/>
    <dgm:cxn modelId="{B7223ED5-6BF5-46FC-AE9F-C9D259A88B27}" srcId="{1DB2CE14-D75A-41E3-9B2E-B837073B0E42}" destId="{31CDB432-C002-4BBA-8DF4-1DE87D5B50A5}" srcOrd="3" destOrd="0" parTransId="{794B2E12-F262-4EE5-A572-138C2C11A62C}" sibTransId="{25E0F03B-5F05-4FA1-8B12-D02827D36C62}"/>
    <dgm:cxn modelId="{E34F4DD9-7AF6-4A44-AC6A-7D16A6008F48}" type="presOf" srcId="{16FE7226-19B7-4826-997E-5403CB0F7C75}" destId="{FB7D7EE4-A0AA-44E7-BEB2-783C6CF78A10}" srcOrd="0" destOrd="0" presId="urn:microsoft.com/office/officeart/2018/2/layout/IconVerticalSolidList"/>
    <dgm:cxn modelId="{07A6BB75-4FA2-4AE8-9C3A-2A0236D91927}" type="presParOf" srcId="{97839D4D-957D-495B-986B-B43014B48B6E}" destId="{3398FC46-C0A2-4769-9C56-A0FEE0CDF856}" srcOrd="0" destOrd="0" presId="urn:microsoft.com/office/officeart/2018/2/layout/IconVerticalSolidList"/>
    <dgm:cxn modelId="{CEE98CDF-69A5-4453-BFD2-E12378670F5D}" type="presParOf" srcId="{3398FC46-C0A2-4769-9C56-A0FEE0CDF856}" destId="{11F1C376-3FD8-4F53-989E-E12EF97B2BB9}" srcOrd="0" destOrd="0" presId="urn:microsoft.com/office/officeart/2018/2/layout/IconVerticalSolidList"/>
    <dgm:cxn modelId="{6E9D02A3-8877-4604-833F-572B4AF5A624}" type="presParOf" srcId="{3398FC46-C0A2-4769-9C56-A0FEE0CDF856}" destId="{72EAE165-9BB5-488F-8405-9D7C6647E5A6}" srcOrd="1" destOrd="0" presId="urn:microsoft.com/office/officeart/2018/2/layout/IconVerticalSolidList"/>
    <dgm:cxn modelId="{5DE6D016-13E7-45B1-B235-BE3F32E1B50C}" type="presParOf" srcId="{3398FC46-C0A2-4769-9C56-A0FEE0CDF856}" destId="{5A8F2522-F98D-4892-A73D-564C037CA0EA}" srcOrd="2" destOrd="0" presId="urn:microsoft.com/office/officeart/2018/2/layout/IconVerticalSolidList"/>
    <dgm:cxn modelId="{86BFA774-1752-4DA0-8863-554A74EB8F91}" type="presParOf" srcId="{3398FC46-C0A2-4769-9C56-A0FEE0CDF856}" destId="{5BC42980-42B7-4CE2-88CF-D5CBF84C4FF6}" srcOrd="3" destOrd="0" presId="urn:microsoft.com/office/officeart/2018/2/layout/IconVerticalSolidList"/>
    <dgm:cxn modelId="{99EF4E96-A66A-4D29-BC47-DA66F9DE4B85}" type="presParOf" srcId="{97839D4D-957D-495B-986B-B43014B48B6E}" destId="{FCE7AA22-6605-4E42-A8CC-23BA8904F7B4}" srcOrd="1" destOrd="0" presId="urn:microsoft.com/office/officeart/2018/2/layout/IconVerticalSolidList"/>
    <dgm:cxn modelId="{4166800A-76C2-4B77-AF8F-8364C59DE2AB}" type="presParOf" srcId="{97839D4D-957D-495B-986B-B43014B48B6E}" destId="{DB0F1BF7-4C16-43B6-89A7-4AAB7D9C56B6}" srcOrd="2" destOrd="0" presId="urn:microsoft.com/office/officeart/2018/2/layout/IconVerticalSolidList"/>
    <dgm:cxn modelId="{336B8C42-9E8E-43D8-AA43-78B97B34883A}" type="presParOf" srcId="{DB0F1BF7-4C16-43B6-89A7-4AAB7D9C56B6}" destId="{2411C476-9445-4F90-9515-5BA6E6260A33}" srcOrd="0" destOrd="0" presId="urn:microsoft.com/office/officeart/2018/2/layout/IconVerticalSolidList"/>
    <dgm:cxn modelId="{1D7C4BAA-D3AE-400B-B7ED-5D87C9C0E691}" type="presParOf" srcId="{DB0F1BF7-4C16-43B6-89A7-4AAB7D9C56B6}" destId="{80E2C642-9F91-41CB-AF6D-D92A79B2F4A2}" srcOrd="1" destOrd="0" presId="urn:microsoft.com/office/officeart/2018/2/layout/IconVerticalSolidList"/>
    <dgm:cxn modelId="{0DC4BF52-FDF6-4BED-95FA-11F59A1CC5A6}" type="presParOf" srcId="{DB0F1BF7-4C16-43B6-89A7-4AAB7D9C56B6}" destId="{77B19DA6-366D-4193-91E5-5119A26D8D71}" srcOrd="2" destOrd="0" presId="urn:microsoft.com/office/officeart/2018/2/layout/IconVerticalSolidList"/>
    <dgm:cxn modelId="{7560D2D4-9D89-4E9B-8F45-A50BCF784E8D}" type="presParOf" srcId="{DB0F1BF7-4C16-43B6-89A7-4AAB7D9C56B6}" destId="{FB7D7EE4-A0AA-44E7-BEB2-783C6CF78A10}" srcOrd="3" destOrd="0" presId="urn:microsoft.com/office/officeart/2018/2/layout/IconVerticalSolidList"/>
    <dgm:cxn modelId="{F9084174-6F00-4540-8894-62102E5C5EBB}" type="presParOf" srcId="{97839D4D-957D-495B-986B-B43014B48B6E}" destId="{0DC86ED3-E08C-4D8C-9A15-426D4996EC9A}" srcOrd="3" destOrd="0" presId="urn:microsoft.com/office/officeart/2018/2/layout/IconVerticalSolidList"/>
    <dgm:cxn modelId="{DFA45437-CEDF-4F10-B6BA-A393E1771C6C}" type="presParOf" srcId="{97839D4D-957D-495B-986B-B43014B48B6E}" destId="{EA7C095D-B58A-4063-BF6D-BAE04CBEC476}" srcOrd="4" destOrd="0" presId="urn:microsoft.com/office/officeart/2018/2/layout/IconVerticalSolidList"/>
    <dgm:cxn modelId="{E55AAA2B-2F74-4778-812D-58C1AF8059F6}" type="presParOf" srcId="{EA7C095D-B58A-4063-BF6D-BAE04CBEC476}" destId="{C306101E-FF35-45CA-BE31-80AE58E9CD00}" srcOrd="0" destOrd="0" presId="urn:microsoft.com/office/officeart/2018/2/layout/IconVerticalSolidList"/>
    <dgm:cxn modelId="{D5379C90-18E7-4603-9259-8C82B3DC6AB6}" type="presParOf" srcId="{EA7C095D-B58A-4063-BF6D-BAE04CBEC476}" destId="{7E244125-3171-4457-946C-43D05E83E5BB}" srcOrd="1" destOrd="0" presId="urn:microsoft.com/office/officeart/2018/2/layout/IconVerticalSolidList"/>
    <dgm:cxn modelId="{EC47B2F2-C950-4B67-BAFA-C9C2A20C31E4}" type="presParOf" srcId="{EA7C095D-B58A-4063-BF6D-BAE04CBEC476}" destId="{A9933DE3-ABBC-4891-BB7F-0914D8F18CDE}" srcOrd="2" destOrd="0" presId="urn:microsoft.com/office/officeart/2018/2/layout/IconVerticalSolidList"/>
    <dgm:cxn modelId="{18F51C3C-1CC2-47A5-8CEE-5195B10DEA73}" type="presParOf" srcId="{EA7C095D-B58A-4063-BF6D-BAE04CBEC476}" destId="{DD7A4AFB-BB22-4646-BC43-E301C2138A75}" srcOrd="3" destOrd="0" presId="urn:microsoft.com/office/officeart/2018/2/layout/IconVerticalSolidList"/>
    <dgm:cxn modelId="{F87E2AC6-CF50-41F7-B2B4-1A493A74A1DC}" type="presParOf" srcId="{97839D4D-957D-495B-986B-B43014B48B6E}" destId="{D4A49D66-76A8-4027-8752-23BB0C3E54F8}" srcOrd="5" destOrd="0" presId="urn:microsoft.com/office/officeart/2018/2/layout/IconVerticalSolidList"/>
    <dgm:cxn modelId="{EE6A662C-D6B5-4C15-ABD7-6EE17BB415D5}" type="presParOf" srcId="{97839D4D-957D-495B-986B-B43014B48B6E}" destId="{5DC7B998-6197-47BB-9695-A182A95D3E81}" srcOrd="6" destOrd="0" presId="urn:microsoft.com/office/officeart/2018/2/layout/IconVerticalSolidList"/>
    <dgm:cxn modelId="{7996A168-9FEC-46EA-8841-0A62838F554D}" type="presParOf" srcId="{5DC7B998-6197-47BB-9695-A182A95D3E81}" destId="{E034A2F1-5C0E-4C86-9953-46C4ACA8647D}" srcOrd="0" destOrd="0" presId="urn:microsoft.com/office/officeart/2018/2/layout/IconVerticalSolidList"/>
    <dgm:cxn modelId="{9B622077-80CE-4B7B-B5DF-F0A00035D4AA}" type="presParOf" srcId="{5DC7B998-6197-47BB-9695-A182A95D3E81}" destId="{7D856870-8C3D-4163-81A4-6DA3DC06FB55}" srcOrd="1" destOrd="0" presId="urn:microsoft.com/office/officeart/2018/2/layout/IconVerticalSolidList"/>
    <dgm:cxn modelId="{A5BE817A-873A-40F4-8962-51D259DAC53C}" type="presParOf" srcId="{5DC7B998-6197-47BB-9695-A182A95D3E81}" destId="{B5BDA749-C45F-4B85-860B-5079A9754117}" srcOrd="2" destOrd="0" presId="urn:microsoft.com/office/officeart/2018/2/layout/IconVerticalSolidList"/>
    <dgm:cxn modelId="{68FFF599-3A5F-4A76-9FAD-10A0EC425295}" type="presParOf" srcId="{5DC7B998-6197-47BB-9695-A182A95D3E81}" destId="{D1F5F334-2FD7-42D0-B677-23248785FE3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40A4B-7CC4-4D77-81DF-B9C3265A7B8A}">
      <dsp:nvSpPr>
        <dsp:cNvPr id="0" name=""/>
        <dsp:cNvSpPr/>
      </dsp:nvSpPr>
      <dsp:spPr>
        <a:xfrm>
          <a:off x="0" y="562"/>
          <a:ext cx="668337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04C326-B2B1-46DA-896E-1DE5FED44414}">
      <dsp:nvSpPr>
        <dsp:cNvPr id="0" name=""/>
        <dsp:cNvSpPr/>
      </dsp:nvSpPr>
      <dsp:spPr>
        <a:xfrm>
          <a:off x="0" y="562"/>
          <a:ext cx="6683374" cy="511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26 years old, born and raised in Clifton, Nottinghamshire. </a:t>
          </a:r>
          <a:endParaRPr lang="en-US" sz="1500" kern="1200"/>
        </a:p>
      </dsp:txBody>
      <dsp:txXfrm>
        <a:off x="0" y="562"/>
        <a:ext cx="6683374" cy="511755"/>
      </dsp:txXfrm>
    </dsp:sp>
    <dsp:sp modelId="{BBF9B3C5-1666-445C-9ABE-414765312426}">
      <dsp:nvSpPr>
        <dsp:cNvPr id="0" name=""/>
        <dsp:cNvSpPr/>
      </dsp:nvSpPr>
      <dsp:spPr>
        <a:xfrm>
          <a:off x="0" y="512317"/>
          <a:ext cx="6683374" cy="0"/>
        </a:xfrm>
        <a:prstGeom prst="line">
          <a:avLst/>
        </a:prstGeom>
        <a:gradFill rotWithShape="0">
          <a:gsLst>
            <a:gs pos="0">
              <a:schemeClr val="accent2">
                <a:hueOff val="-546774"/>
                <a:satOff val="-1052"/>
                <a:lumOff val="73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546774"/>
                <a:satOff val="-1052"/>
                <a:lumOff val="73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546774"/>
                <a:satOff val="-1052"/>
                <a:lumOff val="73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546774"/>
              <a:satOff val="-1052"/>
              <a:lumOff val="7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9EA5BD-AD82-4A0D-B526-686633E76162}">
      <dsp:nvSpPr>
        <dsp:cNvPr id="0" name=""/>
        <dsp:cNvSpPr/>
      </dsp:nvSpPr>
      <dsp:spPr>
        <a:xfrm>
          <a:off x="0" y="512317"/>
          <a:ext cx="6683374" cy="511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British Asian – Indian (Hindu). Parents were born in Kenya and Uganda.</a:t>
          </a:r>
          <a:endParaRPr lang="en-US" sz="1500" kern="1200"/>
        </a:p>
      </dsp:txBody>
      <dsp:txXfrm>
        <a:off x="0" y="512317"/>
        <a:ext cx="6683374" cy="511755"/>
      </dsp:txXfrm>
    </dsp:sp>
    <dsp:sp modelId="{9E4549B4-A0EB-4A98-81E0-8C9BC0626151}">
      <dsp:nvSpPr>
        <dsp:cNvPr id="0" name=""/>
        <dsp:cNvSpPr/>
      </dsp:nvSpPr>
      <dsp:spPr>
        <a:xfrm>
          <a:off x="0" y="1024073"/>
          <a:ext cx="6683374" cy="0"/>
        </a:xfrm>
        <a:prstGeom prst="line">
          <a:avLst/>
        </a:prstGeom>
        <a:gradFill rotWithShape="0">
          <a:gsLst>
            <a:gs pos="0">
              <a:schemeClr val="accent2">
                <a:hueOff val="-1093548"/>
                <a:satOff val="-2105"/>
                <a:lumOff val="147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1093548"/>
                <a:satOff val="-2105"/>
                <a:lumOff val="147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1093548"/>
                <a:satOff val="-2105"/>
                <a:lumOff val="147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093548"/>
              <a:satOff val="-2105"/>
              <a:lumOff val="14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212BCCE-B4FF-4ADE-99F6-4E4185FFB1E9}">
      <dsp:nvSpPr>
        <dsp:cNvPr id="0" name=""/>
        <dsp:cNvSpPr/>
      </dsp:nvSpPr>
      <dsp:spPr>
        <a:xfrm>
          <a:off x="0" y="1024073"/>
          <a:ext cx="6683374" cy="511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Graduated from the University of Leicester studying Economics. Moved to London once I graduated. </a:t>
          </a:r>
          <a:endParaRPr lang="en-US" sz="1500" kern="1200"/>
        </a:p>
      </dsp:txBody>
      <dsp:txXfrm>
        <a:off x="0" y="1024073"/>
        <a:ext cx="6683374" cy="511755"/>
      </dsp:txXfrm>
    </dsp:sp>
    <dsp:sp modelId="{4D720A60-051C-4A50-8525-91E7163A9847}">
      <dsp:nvSpPr>
        <dsp:cNvPr id="0" name=""/>
        <dsp:cNvSpPr/>
      </dsp:nvSpPr>
      <dsp:spPr>
        <a:xfrm>
          <a:off x="0" y="1535829"/>
          <a:ext cx="6683374" cy="0"/>
        </a:xfrm>
        <a:prstGeom prst="line">
          <a:avLst/>
        </a:prstGeom>
        <a:gradFill rotWithShape="0">
          <a:gsLst>
            <a:gs pos="0">
              <a:schemeClr val="accent2">
                <a:hueOff val="-1640322"/>
                <a:satOff val="-3157"/>
                <a:lumOff val="22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1640322"/>
                <a:satOff val="-3157"/>
                <a:lumOff val="22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1640322"/>
                <a:satOff val="-3157"/>
                <a:lumOff val="22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1640322"/>
              <a:satOff val="-3157"/>
              <a:lumOff val="22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F62CA1-DE63-43EA-A1DC-7B64642B01E9}">
      <dsp:nvSpPr>
        <dsp:cNvPr id="0" name=""/>
        <dsp:cNvSpPr/>
      </dsp:nvSpPr>
      <dsp:spPr>
        <a:xfrm>
          <a:off x="0" y="1535829"/>
          <a:ext cx="6683374" cy="511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Currently working for the British Business Bank (government owned). </a:t>
          </a:r>
          <a:endParaRPr lang="en-US" sz="1500" kern="1200"/>
        </a:p>
      </dsp:txBody>
      <dsp:txXfrm>
        <a:off x="0" y="1535829"/>
        <a:ext cx="6683374" cy="511755"/>
      </dsp:txXfrm>
    </dsp:sp>
    <dsp:sp modelId="{3DFCCE32-3AD6-427E-8F4F-E84FE1196176}">
      <dsp:nvSpPr>
        <dsp:cNvPr id="0" name=""/>
        <dsp:cNvSpPr/>
      </dsp:nvSpPr>
      <dsp:spPr>
        <a:xfrm>
          <a:off x="0" y="2047584"/>
          <a:ext cx="6683374" cy="0"/>
        </a:xfrm>
        <a:prstGeom prst="line">
          <a:avLst/>
        </a:prstGeom>
        <a:gradFill rotWithShape="0">
          <a:gsLst>
            <a:gs pos="0">
              <a:schemeClr val="accent2">
                <a:hueOff val="-2187096"/>
                <a:satOff val="-4210"/>
                <a:lumOff val="294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2187096"/>
                <a:satOff val="-4210"/>
                <a:lumOff val="294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2187096"/>
                <a:satOff val="-4210"/>
                <a:lumOff val="294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2187096"/>
              <a:satOff val="-4210"/>
              <a:lumOff val="29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34852C-374C-488E-86C2-D390517B47BB}">
      <dsp:nvSpPr>
        <dsp:cNvPr id="0" name=""/>
        <dsp:cNvSpPr/>
      </dsp:nvSpPr>
      <dsp:spPr>
        <a:xfrm>
          <a:off x="0" y="2047584"/>
          <a:ext cx="6683374" cy="511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BPM Music Collective – Currently assisting on merchandise and clothing. </a:t>
          </a:r>
          <a:endParaRPr lang="en-US" sz="1500" kern="1200"/>
        </a:p>
      </dsp:txBody>
      <dsp:txXfrm>
        <a:off x="0" y="2047584"/>
        <a:ext cx="6683374" cy="511755"/>
      </dsp:txXfrm>
    </dsp:sp>
    <dsp:sp modelId="{8B0711DC-F978-490A-8DF6-8F632C136807}">
      <dsp:nvSpPr>
        <dsp:cNvPr id="0" name=""/>
        <dsp:cNvSpPr/>
      </dsp:nvSpPr>
      <dsp:spPr>
        <a:xfrm>
          <a:off x="0" y="2559340"/>
          <a:ext cx="6683374" cy="0"/>
        </a:xfrm>
        <a:prstGeom prst="line">
          <a:avLst/>
        </a:prstGeom>
        <a:gradFill rotWithShape="0">
          <a:gsLst>
            <a:gs pos="0">
              <a:schemeClr val="accent2">
                <a:hueOff val="-2733870"/>
                <a:satOff val="-5262"/>
                <a:lumOff val="367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2733870"/>
                <a:satOff val="-5262"/>
                <a:lumOff val="367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2733870"/>
                <a:satOff val="-5262"/>
                <a:lumOff val="367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2733870"/>
              <a:satOff val="-5262"/>
              <a:lumOff val="367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54B836-EBA5-4E63-A183-527D00427A4D}">
      <dsp:nvSpPr>
        <dsp:cNvPr id="0" name=""/>
        <dsp:cNvSpPr/>
      </dsp:nvSpPr>
      <dsp:spPr>
        <a:xfrm>
          <a:off x="0" y="2559340"/>
          <a:ext cx="6683374" cy="511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Somewhere in-between corporate &amp; creative.</a:t>
          </a:r>
          <a:endParaRPr lang="en-US" sz="1500" kern="1200"/>
        </a:p>
      </dsp:txBody>
      <dsp:txXfrm>
        <a:off x="0" y="2559340"/>
        <a:ext cx="6683374" cy="511755"/>
      </dsp:txXfrm>
    </dsp:sp>
    <dsp:sp modelId="{38C701D0-7B43-41BF-8F6A-BA4396224395}">
      <dsp:nvSpPr>
        <dsp:cNvPr id="0" name=""/>
        <dsp:cNvSpPr/>
      </dsp:nvSpPr>
      <dsp:spPr>
        <a:xfrm>
          <a:off x="0" y="3071095"/>
          <a:ext cx="6683374" cy="0"/>
        </a:xfrm>
        <a:prstGeom prst="line">
          <a:avLst/>
        </a:prstGeom>
        <a:gradFill rotWithShape="0">
          <a:gsLst>
            <a:gs pos="0">
              <a:schemeClr val="accent2">
                <a:hueOff val="-3280644"/>
                <a:satOff val="-6315"/>
                <a:lumOff val="441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3280644"/>
                <a:satOff val="-6315"/>
                <a:lumOff val="441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3280644"/>
                <a:satOff val="-6315"/>
                <a:lumOff val="441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3280644"/>
              <a:satOff val="-6315"/>
              <a:lumOff val="44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1A0D33-DED6-48D3-B182-958252E0CFEB}">
      <dsp:nvSpPr>
        <dsp:cNvPr id="0" name=""/>
        <dsp:cNvSpPr/>
      </dsp:nvSpPr>
      <dsp:spPr>
        <a:xfrm>
          <a:off x="0" y="3071095"/>
          <a:ext cx="6683374" cy="511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Chelsea F.C fan. </a:t>
          </a:r>
          <a:endParaRPr lang="en-US" sz="1500" kern="1200"/>
        </a:p>
      </dsp:txBody>
      <dsp:txXfrm>
        <a:off x="0" y="3071095"/>
        <a:ext cx="6683374" cy="511755"/>
      </dsp:txXfrm>
    </dsp:sp>
    <dsp:sp modelId="{BC5B5256-5A0B-4894-982A-399469F07663}">
      <dsp:nvSpPr>
        <dsp:cNvPr id="0" name=""/>
        <dsp:cNvSpPr/>
      </dsp:nvSpPr>
      <dsp:spPr>
        <a:xfrm>
          <a:off x="0" y="3582851"/>
          <a:ext cx="6683374" cy="0"/>
        </a:xfrm>
        <a:prstGeom prst="line">
          <a:avLst/>
        </a:prstGeom>
        <a:gradFill rotWithShape="0">
          <a:gsLst>
            <a:gs pos="0">
              <a:schemeClr val="accent2">
                <a:hueOff val="-3827418"/>
                <a:satOff val="-7367"/>
                <a:lumOff val="514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3827418"/>
                <a:satOff val="-7367"/>
                <a:lumOff val="514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3827418"/>
                <a:satOff val="-7367"/>
                <a:lumOff val="514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3827418"/>
              <a:satOff val="-7367"/>
              <a:lumOff val="51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00778D-1AB8-477F-882B-44E201591B8D}">
      <dsp:nvSpPr>
        <dsp:cNvPr id="0" name=""/>
        <dsp:cNvSpPr/>
      </dsp:nvSpPr>
      <dsp:spPr>
        <a:xfrm>
          <a:off x="0" y="3582851"/>
          <a:ext cx="6683374" cy="511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Black belt in karate.</a:t>
          </a:r>
          <a:endParaRPr lang="en-US" sz="1500" kern="1200"/>
        </a:p>
      </dsp:txBody>
      <dsp:txXfrm>
        <a:off x="0" y="3582851"/>
        <a:ext cx="6683374" cy="511755"/>
      </dsp:txXfrm>
    </dsp:sp>
    <dsp:sp modelId="{825A0764-CFB3-4667-A272-693E2E4E51BF}">
      <dsp:nvSpPr>
        <dsp:cNvPr id="0" name=""/>
        <dsp:cNvSpPr/>
      </dsp:nvSpPr>
      <dsp:spPr>
        <a:xfrm>
          <a:off x="0" y="4094607"/>
          <a:ext cx="6683374" cy="0"/>
        </a:xfrm>
        <a:prstGeom prst="line">
          <a:avLst/>
        </a:prstGeom>
        <a:gradFill rotWithShape="0">
          <a:gsLst>
            <a:gs pos="0">
              <a:schemeClr val="accent2">
                <a:hueOff val="-4374192"/>
                <a:satOff val="-8420"/>
                <a:lumOff val="588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4374192"/>
                <a:satOff val="-8420"/>
                <a:lumOff val="588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4374192"/>
                <a:satOff val="-8420"/>
                <a:lumOff val="588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2">
              <a:hueOff val="-4374192"/>
              <a:satOff val="-8420"/>
              <a:lumOff val="588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3DD147-4526-4A82-B91C-7583BBAE9004}">
      <dsp:nvSpPr>
        <dsp:cNvPr id="0" name=""/>
        <dsp:cNvSpPr/>
      </dsp:nvSpPr>
      <dsp:spPr>
        <a:xfrm>
          <a:off x="0" y="4094607"/>
          <a:ext cx="6683374" cy="511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i="1" kern="1200"/>
            <a:t>County Chess.</a:t>
          </a:r>
          <a:endParaRPr lang="en-US" sz="1500" kern="1200"/>
        </a:p>
      </dsp:txBody>
      <dsp:txXfrm>
        <a:off x="0" y="4094607"/>
        <a:ext cx="6683374" cy="5117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C15BB-9B82-4AB6-BD7E-792899DAD10B}">
      <dsp:nvSpPr>
        <dsp:cNvPr id="0" name=""/>
        <dsp:cNvSpPr/>
      </dsp:nvSpPr>
      <dsp:spPr>
        <a:xfrm>
          <a:off x="0" y="369"/>
          <a:ext cx="10363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6AFBB3-76EB-48CA-AE35-097C7C9038CC}">
      <dsp:nvSpPr>
        <dsp:cNvPr id="0" name=""/>
        <dsp:cNvSpPr/>
      </dsp:nvSpPr>
      <dsp:spPr>
        <a:xfrm>
          <a:off x="0" y="369"/>
          <a:ext cx="10363200" cy="432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i="1" kern="1200"/>
            <a:t>Interest in business &amp; the economy stemmed from my parents owning a post office.</a:t>
          </a:r>
          <a:endParaRPr lang="en-US" sz="2100" kern="1200"/>
        </a:p>
      </dsp:txBody>
      <dsp:txXfrm>
        <a:off x="0" y="369"/>
        <a:ext cx="10363200" cy="432618"/>
      </dsp:txXfrm>
    </dsp:sp>
    <dsp:sp modelId="{B0FFC749-AD7B-46DD-A9D0-826AFA63B013}">
      <dsp:nvSpPr>
        <dsp:cNvPr id="0" name=""/>
        <dsp:cNvSpPr/>
      </dsp:nvSpPr>
      <dsp:spPr>
        <a:xfrm>
          <a:off x="0" y="432987"/>
          <a:ext cx="103632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3A35F-A184-40FA-8B41-5B787893C6F2}">
      <dsp:nvSpPr>
        <dsp:cNvPr id="0" name=""/>
        <dsp:cNvSpPr/>
      </dsp:nvSpPr>
      <dsp:spPr>
        <a:xfrm>
          <a:off x="0" y="432987"/>
          <a:ext cx="10363200" cy="432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i="1" kern="1200"/>
            <a:t>Struggled academically and settled for </a:t>
          </a:r>
          <a:r>
            <a:rPr lang="en-GB" sz="2100" b="1" i="1" kern="1200"/>
            <a:t>average</a:t>
          </a:r>
          <a:r>
            <a:rPr lang="en-GB" sz="2100" i="1" kern="1200"/>
            <a:t> but numbers became bread and butter to me. </a:t>
          </a:r>
          <a:endParaRPr lang="en-US" sz="2100" kern="1200"/>
        </a:p>
      </dsp:txBody>
      <dsp:txXfrm>
        <a:off x="0" y="432987"/>
        <a:ext cx="10363200" cy="432618"/>
      </dsp:txXfrm>
    </dsp:sp>
    <dsp:sp modelId="{0AA2A02B-7ADA-4C43-8A1F-1480C894B413}">
      <dsp:nvSpPr>
        <dsp:cNvPr id="0" name=""/>
        <dsp:cNvSpPr/>
      </dsp:nvSpPr>
      <dsp:spPr>
        <a:xfrm>
          <a:off x="0" y="865606"/>
          <a:ext cx="1036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59BE00-E810-4BF5-A585-51B43A2DB008}">
      <dsp:nvSpPr>
        <dsp:cNvPr id="0" name=""/>
        <dsp:cNvSpPr/>
      </dsp:nvSpPr>
      <dsp:spPr>
        <a:xfrm>
          <a:off x="0" y="865606"/>
          <a:ext cx="10363200" cy="432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i="1" kern="1200" dirty="0"/>
            <a:t>2 roads in life, good and bad (My surroundings).</a:t>
          </a:r>
          <a:endParaRPr lang="en-US" sz="2100" kern="1200" dirty="0"/>
        </a:p>
      </dsp:txBody>
      <dsp:txXfrm>
        <a:off x="0" y="865606"/>
        <a:ext cx="10363200" cy="432618"/>
      </dsp:txXfrm>
    </dsp:sp>
    <dsp:sp modelId="{789056EE-C903-41B5-9AE0-E29B2000B565}">
      <dsp:nvSpPr>
        <dsp:cNvPr id="0" name=""/>
        <dsp:cNvSpPr/>
      </dsp:nvSpPr>
      <dsp:spPr>
        <a:xfrm>
          <a:off x="0" y="1298224"/>
          <a:ext cx="10363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8C96DB-BC4D-4B45-A80A-E536242FD31D}">
      <dsp:nvSpPr>
        <dsp:cNvPr id="0" name=""/>
        <dsp:cNvSpPr/>
      </dsp:nvSpPr>
      <dsp:spPr>
        <a:xfrm>
          <a:off x="0" y="1298224"/>
          <a:ext cx="10363200" cy="432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i="1" kern="1200"/>
            <a:t>Failure is not always bad! </a:t>
          </a:r>
          <a:endParaRPr lang="en-US" sz="2100" kern="1200"/>
        </a:p>
      </dsp:txBody>
      <dsp:txXfrm>
        <a:off x="0" y="1298224"/>
        <a:ext cx="10363200" cy="432618"/>
      </dsp:txXfrm>
    </dsp:sp>
    <dsp:sp modelId="{94A313C5-C95A-49E0-BBCE-5AF028834FF1}">
      <dsp:nvSpPr>
        <dsp:cNvPr id="0" name=""/>
        <dsp:cNvSpPr/>
      </dsp:nvSpPr>
      <dsp:spPr>
        <a:xfrm>
          <a:off x="0" y="1730842"/>
          <a:ext cx="103632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E692CC-1CD3-43F0-9B41-2DE1A00A776D}">
      <dsp:nvSpPr>
        <dsp:cNvPr id="0" name=""/>
        <dsp:cNvSpPr/>
      </dsp:nvSpPr>
      <dsp:spPr>
        <a:xfrm>
          <a:off x="0" y="1730842"/>
          <a:ext cx="10363200" cy="432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i="1" kern="1200"/>
            <a:t>Importance of extra curricular activities.</a:t>
          </a:r>
          <a:endParaRPr lang="en-US" sz="2100" kern="1200"/>
        </a:p>
      </dsp:txBody>
      <dsp:txXfrm>
        <a:off x="0" y="1730842"/>
        <a:ext cx="10363200" cy="432618"/>
      </dsp:txXfrm>
    </dsp:sp>
    <dsp:sp modelId="{93C18D0C-84BD-46D8-A36C-C2A00CCE6F14}">
      <dsp:nvSpPr>
        <dsp:cNvPr id="0" name=""/>
        <dsp:cNvSpPr/>
      </dsp:nvSpPr>
      <dsp:spPr>
        <a:xfrm>
          <a:off x="0" y="2163460"/>
          <a:ext cx="10363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619A07-350F-4DE7-BBF8-E6E027020DBB}">
      <dsp:nvSpPr>
        <dsp:cNvPr id="0" name=""/>
        <dsp:cNvSpPr/>
      </dsp:nvSpPr>
      <dsp:spPr>
        <a:xfrm>
          <a:off x="0" y="2163460"/>
          <a:ext cx="10363200" cy="432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i="1" kern="1200" dirty="0"/>
            <a:t>Being an all rounder! </a:t>
          </a:r>
          <a:endParaRPr lang="en-US" sz="2100" kern="1200" dirty="0"/>
        </a:p>
      </dsp:txBody>
      <dsp:txXfrm>
        <a:off x="0" y="2163460"/>
        <a:ext cx="10363200" cy="432618"/>
      </dsp:txXfrm>
    </dsp:sp>
    <dsp:sp modelId="{87DF5FED-1685-4112-B09D-4954A8AD1B2A}">
      <dsp:nvSpPr>
        <dsp:cNvPr id="0" name=""/>
        <dsp:cNvSpPr/>
      </dsp:nvSpPr>
      <dsp:spPr>
        <a:xfrm>
          <a:off x="0" y="2596079"/>
          <a:ext cx="103632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D28C6-D758-4809-B577-9BE2BFE0619A}">
      <dsp:nvSpPr>
        <dsp:cNvPr id="0" name=""/>
        <dsp:cNvSpPr/>
      </dsp:nvSpPr>
      <dsp:spPr>
        <a:xfrm>
          <a:off x="0" y="2596079"/>
          <a:ext cx="10363200" cy="432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i="1" kern="1200"/>
            <a:t>My creative interest started with buying and selling clothing. </a:t>
          </a:r>
          <a:endParaRPr lang="en-US" sz="2100" kern="1200"/>
        </a:p>
      </dsp:txBody>
      <dsp:txXfrm>
        <a:off x="0" y="2596079"/>
        <a:ext cx="10363200" cy="4326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DB185-E355-4402-BECC-B67031E2394C}">
      <dsp:nvSpPr>
        <dsp:cNvPr id="0" name=""/>
        <dsp:cNvSpPr/>
      </dsp:nvSpPr>
      <dsp:spPr>
        <a:xfrm>
          <a:off x="1011012" y="502556"/>
          <a:ext cx="1081263" cy="10812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563E7-AE9C-4881-B0FF-11BFB7E0B05E}">
      <dsp:nvSpPr>
        <dsp:cNvPr id="0" name=""/>
        <dsp:cNvSpPr/>
      </dsp:nvSpPr>
      <dsp:spPr>
        <a:xfrm>
          <a:off x="6982" y="1670849"/>
          <a:ext cx="3089323" cy="59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3600" kern="1200" dirty="0"/>
        </a:p>
      </dsp:txBody>
      <dsp:txXfrm>
        <a:off x="6982" y="1670849"/>
        <a:ext cx="3089323" cy="593729"/>
      </dsp:txXfrm>
    </dsp:sp>
    <dsp:sp modelId="{62CCAB61-DB8A-4634-AD30-A52DA654E175}">
      <dsp:nvSpPr>
        <dsp:cNvPr id="0" name=""/>
        <dsp:cNvSpPr/>
      </dsp:nvSpPr>
      <dsp:spPr>
        <a:xfrm>
          <a:off x="6982" y="2305058"/>
          <a:ext cx="3089323" cy="2214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58173-9AEE-4E23-BE56-020EF39FD63F}">
      <dsp:nvSpPr>
        <dsp:cNvPr id="0" name=""/>
        <dsp:cNvSpPr/>
      </dsp:nvSpPr>
      <dsp:spPr>
        <a:xfrm>
          <a:off x="4640968" y="424031"/>
          <a:ext cx="1081263" cy="1081263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DC69B-5749-4E7D-B699-931C934D9C12}">
      <dsp:nvSpPr>
        <dsp:cNvPr id="0" name=""/>
        <dsp:cNvSpPr/>
      </dsp:nvSpPr>
      <dsp:spPr>
        <a:xfrm>
          <a:off x="3636938" y="1514531"/>
          <a:ext cx="3089323" cy="59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b="1" kern="1200" dirty="0"/>
            <a:t>Interests</a:t>
          </a:r>
          <a:endParaRPr lang="en-US" sz="1400" kern="1200" dirty="0"/>
        </a:p>
      </dsp:txBody>
      <dsp:txXfrm>
        <a:off x="3636938" y="1514531"/>
        <a:ext cx="3089323" cy="593729"/>
      </dsp:txXfrm>
    </dsp:sp>
    <dsp:sp modelId="{D4EBB238-823E-44DF-B188-DF0E7C684571}">
      <dsp:nvSpPr>
        <dsp:cNvPr id="0" name=""/>
        <dsp:cNvSpPr/>
      </dsp:nvSpPr>
      <dsp:spPr>
        <a:xfrm>
          <a:off x="3817910" y="1751240"/>
          <a:ext cx="3089323" cy="368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i="1" kern="1200" dirty="0"/>
            <a:t>**For me it was mathematics and wearing nice clothes** (weird but I love it)</a:t>
          </a:r>
          <a:endParaRPr lang="en-US" sz="1400" kern="1200" dirty="0"/>
        </a:p>
      </dsp:txBody>
      <dsp:txXfrm>
        <a:off x="3817910" y="1751240"/>
        <a:ext cx="3089323" cy="368607"/>
      </dsp:txXfrm>
    </dsp:sp>
    <dsp:sp modelId="{324A04BC-2B5A-427C-B4A1-6E4448B48297}">
      <dsp:nvSpPr>
        <dsp:cNvPr id="0" name=""/>
        <dsp:cNvSpPr/>
      </dsp:nvSpPr>
      <dsp:spPr>
        <a:xfrm>
          <a:off x="8270923" y="424031"/>
          <a:ext cx="1081263" cy="10812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FEED61-1CA0-4219-848E-4B1B57103386}">
      <dsp:nvSpPr>
        <dsp:cNvPr id="0" name=""/>
        <dsp:cNvSpPr/>
      </dsp:nvSpPr>
      <dsp:spPr>
        <a:xfrm>
          <a:off x="7273876" y="1514531"/>
          <a:ext cx="3089323" cy="59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b="1" kern="1200" dirty="0"/>
            <a:t>Motivation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b="0" i="1" kern="1200" dirty="0"/>
            <a:t>Can you provide examples of something you’re passionate about.</a:t>
          </a:r>
        </a:p>
      </dsp:txBody>
      <dsp:txXfrm>
        <a:off x="7273876" y="1514531"/>
        <a:ext cx="3089323" cy="593729"/>
      </dsp:txXfrm>
    </dsp:sp>
    <dsp:sp modelId="{03F28BFF-004C-4D96-93C7-CCE4D09C27CA}">
      <dsp:nvSpPr>
        <dsp:cNvPr id="0" name=""/>
        <dsp:cNvSpPr/>
      </dsp:nvSpPr>
      <dsp:spPr>
        <a:xfrm>
          <a:off x="7266893" y="2236427"/>
          <a:ext cx="3089323" cy="368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F1C376-3FD8-4F53-989E-E12EF97B2BB9}">
      <dsp:nvSpPr>
        <dsp:cNvPr id="0" name=""/>
        <dsp:cNvSpPr/>
      </dsp:nvSpPr>
      <dsp:spPr>
        <a:xfrm>
          <a:off x="0" y="1912"/>
          <a:ext cx="6683374" cy="9690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EAE165-9BB5-488F-8405-9D7C6647E5A6}">
      <dsp:nvSpPr>
        <dsp:cNvPr id="0" name=""/>
        <dsp:cNvSpPr/>
      </dsp:nvSpPr>
      <dsp:spPr>
        <a:xfrm>
          <a:off x="293144" y="219953"/>
          <a:ext cx="532990" cy="5329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42980-42B7-4CE2-88CF-D5CBF84C4FF6}">
      <dsp:nvSpPr>
        <dsp:cNvPr id="0" name=""/>
        <dsp:cNvSpPr/>
      </dsp:nvSpPr>
      <dsp:spPr>
        <a:xfrm>
          <a:off x="1119280" y="1912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Turning a negative into a positive. </a:t>
          </a:r>
          <a:endParaRPr lang="en-US" sz="2200" kern="1200"/>
        </a:p>
      </dsp:txBody>
      <dsp:txXfrm>
        <a:off x="1119280" y="1912"/>
        <a:ext cx="5564094" cy="969073"/>
      </dsp:txXfrm>
    </dsp:sp>
    <dsp:sp modelId="{2411C476-9445-4F90-9515-5BA6E6260A33}">
      <dsp:nvSpPr>
        <dsp:cNvPr id="0" name=""/>
        <dsp:cNvSpPr/>
      </dsp:nvSpPr>
      <dsp:spPr>
        <a:xfrm>
          <a:off x="0" y="1213254"/>
          <a:ext cx="6683374" cy="9690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2C642-9F91-41CB-AF6D-D92A79B2F4A2}">
      <dsp:nvSpPr>
        <dsp:cNvPr id="0" name=""/>
        <dsp:cNvSpPr/>
      </dsp:nvSpPr>
      <dsp:spPr>
        <a:xfrm>
          <a:off x="293144" y="1431296"/>
          <a:ext cx="532990" cy="5329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7D7EE4-A0AA-44E7-BEB2-783C6CF78A10}">
      <dsp:nvSpPr>
        <dsp:cNvPr id="0" name=""/>
        <dsp:cNvSpPr/>
      </dsp:nvSpPr>
      <dsp:spPr>
        <a:xfrm>
          <a:off x="1119280" y="1213254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Experience &amp; Communication is the key to success</a:t>
          </a:r>
          <a:endParaRPr lang="en-US" sz="2200" kern="1200"/>
        </a:p>
      </dsp:txBody>
      <dsp:txXfrm>
        <a:off x="1119280" y="1213254"/>
        <a:ext cx="5564094" cy="969073"/>
      </dsp:txXfrm>
    </dsp:sp>
    <dsp:sp modelId="{C306101E-FF35-45CA-BE31-80AE58E9CD00}">
      <dsp:nvSpPr>
        <dsp:cNvPr id="0" name=""/>
        <dsp:cNvSpPr/>
      </dsp:nvSpPr>
      <dsp:spPr>
        <a:xfrm>
          <a:off x="0" y="2424596"/>
          <a:ext cx="6683374" cy="9690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244125-3171-4457-946C-43D05E83E5BB}">
      <dsp:nvSpPr>
        <dsp:cNvPr id="0" name=""/>
        <dsp:cNvSpPr/>
      </dsp:nvSpPr>
      <dsp:spPr>
        <a:xfrm>
          <a:off x="293144" y="2642638"/>
          <a:ext cx="532990" cy="5329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7A4AFB-BB22-4646-BC43-E301C2138A75}">
      <dsp:nvSpPr>
        <dsp:cNvPr id="0" name=""/>
        <dsp:cNvSpPr/>
      </dsp:nvSpPr>
      <dsp:spPr>
        <a:xfrm>
          <a:off x="1119280" y="2424596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Never give up! </a:t>
          </a:r>
          <a:endParaRPr lang="en-US" sz="2200" kern="1200"/>
        </a:p>
      </dsp:txBody>
      <dsp:txXfrm>
        <a:off x="1119280" y="2424596"/>
        <a:ext cx="5564094" cy="969073"/>
      </dsp:txXfrm>
    </dsp:sp>
    <dsp:sp modelId="{E034A2F1-5C0E-4C86-9953-46C4ACA8647D}">
      <dsp:nvSpPr>
        <dsp:cNvPr id="0" name=""/>
        <dsp:cNvSpPr/>
      </dsp:nvSpPr>
      <dsp:spPr>
        <a:xfrm>
          <a:off x="0" y="3635939"/>
          <a:ext cx="6683374" cy="96907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856870-8C3D-4163-81A4-6DA3DC06FB55}">
      <dsp:nvSpPr>
        <dsp:cNvPr id="0" name=""/>
        <dsp:cNvSpPr/>
      </dsp:nvSpPr>
      <dsp:spPr>
        <a:xfrm>
          <a:off x="293144" y="3853980"/>
          <a:ext cx="532990" cy="5329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5F334-2FD7-42D0-B677-23248785FE34}">
      <dsp:nvSpPr>
        <dsp:cNvPr id="0" name=""/>
        <dsp:cNvSpPr/>
      </dsp:nvSpPr>
      <dsp:spPr>
        <a:xfrm>
          <a:off x="1119280" y="3635939"/>
          <a:ext cx="5564094" cy="969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60" tIns="102560" rIns="102560" bIns="10256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Always keep your feet on the ground. </a:t>
          </a:r>
          <a:endParaRPr lang="en-US" sz="2200" kern="1200"/>
        </a:p>
      </dsp:txBody>
      <dsp:txXfrm>
        <a:off x="1119280" y="3635939"/>
        <a:ext cx="5564094" cy="969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24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313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365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0164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093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183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70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662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078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54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0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4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57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07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509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47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5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326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3B080BF-A6B4-4AB6-8C24-D231706AD36F}" type="datetimeFigureOut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BC03BA5-24A3-41FB-90EF-908A49321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79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8B5F5-3FCE-72B4-1239-BA08EE555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6069" y="1152503"/>
            <a:ext cx="7197726" cy="2421464"/>
          </a:xfrm>
        </p:spPr>
        <p:txBody>
          <a:bodyPr>
            <a:normAutofit/>
          </a:bodyPr>
          <a:lstStyle/>
          <a:p>
            <a:r>
              <a:rPr lang="en-GB" sz="6000" dirty="0">
                <a:latin typeface="Arial Rounded MT Bold" panose="020F0704030504030204" pitchFamily="34" charset="0"/>
              </a:rPr>
              <a:t>Kishan Patel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1BE199-62EA-B751-8BB5-B2CE1D24A92E}"/>
              </a:ext>
            </a:extLst>
          </p:cNvPr>
          <p:cNvSpPr txBox="1"/>
          <p:nvPr/>
        </p:nvSpPr>
        <p:spPr>
          <a:xfrm>
            <a:off x="6264607" y="3721673"/>
            <a:ext cx="311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Career Inspiration </a:t>
            </a:r>
          </a:p>
        </p:txBody>
      </p:sp>
    </p:spTree>
    <p:extLst>
      <p:ext uri="{BB962C8B-B14F-4D97-AF65-F5344CB8AC3E}">
        <p14:creationId xmlns:p14="http://schemas.microsoft.com/office/powerpoint/2010/main" val="50317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DC9E72-F999-E97F-C7CE-977B4AF1D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124" y="1336548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GB" sz="4400" u="sng" dirty="0">
                <a:latin typeface="Arial Rounded MT Bold" panose="020F0704030504030204" pitchFamily="34" charset="0"/>
              </a:rPr>
              <a:t>Who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164048-08AF-B8EB-5357-F5F7A459FF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247771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62918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A8347-AE3E-8F7D-E1DD-7D7DBDD9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en-GB" u="sng"/>
              <a:t>The Early Days </a:t>
            </a:r>
            <a:br>
              <a:rPr lang="en-GB" u="sng"/>
            </a:br>
            <a:r>
              <a:rPr lang="en-GB" i="1"/>
              <a:t>Progression into my field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034E91-2D85-B35A-7900-134ABD89AE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057825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502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" name="Freeform: Shape 2076">
            <a:extLst>
              <a:ext uri="{FF2B5EF4-FFF2-40B4-BE49-F238E27FC236}">
                <a16:creationId xmlns:a16="http://schemas.microsoft.com/office/drawing/2014/main" id="{F82BF3E2-EB0E-40D6-8835-2367A5316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8480" y="1563968"/>
            <a:ext cx="6043520" cy="5294033"/>
          </a:xfrm>
          <a:custGeom>
            <a:avLst/>
            <a:gdLst>
              <a:gd name="connsiteX0" fmla="*/ 3600823 w 6043520"/>
              <a:gd name="connsiteY0" fmla="*/ 0 h 5294033"/>
              <a:gd name="connsiteX1" fmla="*/ 5891281 w 6043520"/>
              <a:gd name="connsiteY1" fmla="*/ 822253 h 5294033"/>
              <a:gd name="connsiteX2" fmla="*/ 6043520 w 6043520"/>
              <a:gd name="connsiteY2" fmla="*/ 960617 h 5294033"/>
              <a:gd name="connsiteX3" fmla="*/ 6043520 w 6043520"/>
              <a:gd name="connsiteY3" fmla="*/ 5294033 h 5294033"/>
              <a:gd name="connsiteX4" fmla="*/ 423445 w 6043520"/>
              <a:gd name="connsiteY4" fmla="*/ 5294033 h 5294033"/>
              <a:gd name="connsiteX5" fmla="*/ 282971 w 6043520"/>
              <a:gd name="connsiteY5" fmla="*/ 5002426 h 5294033"/>
              <a:gd name="connsiteX6" fmla="*/ 0 w 6043520"/>
              <a:gd name="connsiteY6" fmla="*/ 3600823 h 5294033"/>
              <a:gd name="connsiteX7" fmla="*/ 3600823 w 6043520"/>
              <a:gd name="connsiteY7" fmla="*/ 0 h 529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3520" h="5294033">
                <a:moveTo>
                  <a:pt x="3600823" y="0"/>
                </a:moveTo>
                <a:cubicBezTo>
                  <a:pt x="4470871" y="0"/>
                  <a:pt x="5268847" y="308574"/>
                  <a:pt x="5891281" y="822253"/>
                </a:cubicBezTo>
                <a:lnTo>
                  <a:pt x="6043520" y="960617"/>
                </a:lnTo>
                <a:lnTo>
                  <a:pt x="6043520" y="5294033"/>
                </a:lnTo>
                <a:lnTo>
                  <a:pt x="423445" y="5294033"/>
                </a:lnTo>
                <a:lnTo>
                  <a:pt x="282971" y="5002426"/>
                </a:lnTo>
                <a:cubicBezTo>
                  <a:pt x="100759" y="4571630"/>
                  <a:pt x="0" y="4097993"/>
                  <a:pt x="0" y="3600823"/>
                </a:cubicBezTo>
                <a:cubicBezTo>
                  <a:pt x="0" y="1612143"/>
                  <a:pt x="1612143" y="0"/>
                  <a:pt x="3600823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9" name="Freeform: Shape 2078">
            <a:extLst>
              <a:ext uri="{FF2B5EF4-FFF2-40B4-BE49-F238E27FC236}">
                <a16:creationId xmlns:a16="http://schemas.microsoft.com/office/drawing/2014/main" id="{CB6FFAAC-8A48-4FBF-BAFE-BAD367694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3728" y="1699214"/>
            <a:ext cx="5908273" cy="5158786"/>
          </a:xfrm>
          <a:custGeom>
            <a:avLst/>
            <a:gdLst>
              <a:gd name="connsiteX0" fmla="*/ 3465576 w 5908273"/>
              <a:gd name="connsiteY0" fmla="*/ 0 h 5158786"/>
              <a:gd name="connsiteX1" fmla="*/ 5670004 w 5908273"/>
              <a:gd name="connsiteY1" fmla="*/ 791369 h 5158786"/>
              <a:gd name="connsiteX2" fmla="*/ 5908273 w 5908273"/>
              <a:gd name="connsiteY2" fmla="*/ 1007923 h 5158786"/>
              <a:gd name="connsiteX3" fmla="*/ 5908273 w 5908273"/>
              <a:gd name="connsiteY3" fmla="*/ 5158786 h 5158786"/>
              <a:gd name="connsiteX4" fmla="*/ 443374 w 5908273"/>
              <a:gd name="connsiteY4" fmla="*/ 5158786 h 5158786"/>
              <a:gd name="connsiteX5" fmla="*/ 418277 w 5908273"/>
              <a:gd name="connsiteY5" fmla="*/ 5117476 h 5158786"/>
              <a:gd name="connsiteX6" fmla="*/ 0 w 5908273"/>
              <a:gd name="connsiteY6" fmla="*/ 3465576 h 5158786"/>
              <a:gd name="connsiteX7" fmla="*/ 3465576 w 5908273"/>
              <a:gd name="connsiteY7" fmla="*/ 0 h 51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08273" h="5158786">
                <a:moveTo>
                  <a:pt x="3465576" y="0"/>
                </a:moveTo>
                <a:cubicBezTo>
                  <a:pt x="4302945" y="0"/>
                  <a:pt x="5070948" y="296984"/>
                  <a:pt x="5670004" y="791369"/>
                </a:cubicBezTo>
                <a:lnTo>
                  <a:pt x="5908273" y="1007923"/>
                </a:lnTo>
                <a:lnTo>
                  <a:pt x="5908273" y="5158786"/>
                </a:lnTo>
                <a:lnTo>
                  <a:pt x="443374" y="5158786"/>
                </a:lnTo>
                <a:lnTo>
                  <a:pt x="418277" y="5117476"/>
                </a:lnTo>
                <a:cubicBezTo>
                  <a:pt x="151523" y="4626427"/>
                  <a:pt x="0" y="4063697"/>
                  <a:pt x="0" y="3465576"/>
                </a:cubicBezTo>
                <a:cubicBezTo>
                  <a:pt x="0" y="1551591"/>
                  <a:pt x="1551591" y="0"/>
                  <a:pt x="34655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81" name="Oval 2080">
            <a:extLst>
              <a:ext uri="{FF2B5EF4-FFF2-40B4-BE49-F238E27FC236}">
                <a16:creationId xmlns:a16="http://schemas.microsoft.com/office/drawing/2014/main" id="{481E86DD-89E6-42B2-8675-84B7C56BFF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50534" y="1716727"/>
            <a:ext cx="4572000" cy="4572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3" name="Freeform: Shape 2082">
            <a:extLst>
              <a:ext uri="{FF2B5EF4-FFF2-40B4-BE49-F238E27FC236}">
                <a16:creationId xmlns:a16="http://schemas.microsoft.com/office/drawing/2014/main" id="{440EF577-B6F8-4C57-B956-AB860B388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87694" y="1853886"/>
            <a:ext cx="4297680" cy="4297680"/>
          </a:xfrm>
          <a:custGeom>
            <a:avLst/>
            <a:gdLst>
              <a:gd name="connsiteX0" fmla="*/ 2148840 w 4297680"/>
              <a:gd name="connsiteY0" fmla="*/ 0 h 4297680"/>
              <a:gd name="connsiteX1" fmla="*/ 4297680 w 4297680"/>
              <a:gd name="connsiteY1" fmla="*/ 2148840 h 4297680"/>
              <a:gd name="connsiteX2" fmla="*/ 2148840 w 4297680"/>
              <a:gd name="connsiteY2" fmla="*/ 4297680 h 4297680"/>
              <a:gd name="connsiteX3" fmla="*/ 0 w 4297680"/>
              <a:gd name="connsiteY3" fmla="*/ 2148840 h 4297680"/>
              <a:gd name="connsiteX4" fmla="*/ 2148840 w 4297680"/>
              <a:gd name="connsiteY4" fmla="*/ 0 h 429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97680" h="4297680">
                <a:moveTo>
                  <a:pt x="2148840" y="0"/>
                </a:moveTo>
                <a:cubicBezTo>
                  <a:pt x="3335612" y="0"/>
                  <a:pt x="4297680" y="962068"/>
                  <a:pt x="4297680" y="2148840"/>
                </a:cubicBezTo>
                <a:cubicBezTo>
                  <a:pt x="4297680" y="3335612"/>
                  <a:pt x="3335612" y="4297680"/>
                  <a:pt x="2148840" y="4297680"/>
                </a:cubicBezTo>
                <a:cubicBezTo>
                  <a:pt x="962068" y="4297680"/>
                  <a:pt x="0" y="3335612"/>
                  <a:pt x="0" y="2148840"/>
                </a:cubicBezTo>
                <a:cubicBezTo>
                  <a:pt x="0" y="962068"/>
                  <a:pt x="962068" y="0"/>
                  <a:pt x="21488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85" name="Freeform: Shape 2084">
            <a:extLst>
              <a:ext uri="{FF2B5EF4-FFF2-40B4-BE49-F238E27FC236}">
                <a16:creationId xmlns:a16="http://schemas.microsoft.com/office/drawing/2014/main" id="{EA518CE4-E4D4-4D8A-980F-6D692AC969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155454" cy="4845530"/>
          </a:xfrm>
          <a:custGeom>
            <a:avLst/>
            <a:gdLst>
              <a:gd name="connsiteX0" fmla="*/ 0 w 5155454"/>
              <a:gd name="connsiteY0" fmla="*/ 0 h 4845530"/>
              <a:gd name="connsiteX1" fmla="*/ 4766270 w 5155454"/>
              <a:gd name="connsiteY1" fmla="*/ 0 h 4845530"/>
              <a:gd name="connsiteX2" fmla="*/ 4896671 w 5155454"/>
              <a:gd name="connsiteY2" fmla="*/ 270697 h 4845530"/>
              <a:gd name="connsiteX3" fmla="*/ 5155454 w 5155454"/>
              <a:gd name="connsiteY3" fmla="*/ 1552495 h 4845530"/>
              <a:gd name="connsiteX4" fmla="*/ 1862419 w 5155454"/>
              <a:gd name="connsiteY4" fmla="*/ 4845530 h 4845530"/>
              <a:gd name="connsiteX5" fmla="*/ 21252 w 5155454"/>
              <a:gd name="connsiteY5" fmla="*/ 4283132 h 4845530"/>
              <a:gd name="connsiteX6" fmla="*/ 0 w 5155454"/>
              <a:gd name="connsiteY6" fmla="*/ 4267240 h 4845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55454" h="4845530">
                <a:moveTo>
                  <a:pt x="0" y="0"/>
                </a:moveTo>
                <a:lnTo>
                  <a:pt x="4766270" y="0"/>
                </a:lnTo>
                <a:lnTo>
                  <a:pt x="4896671" y="270697"/>
                </a:lnTo>
                <a:cubicBezTo>
                  <a:pt x="5063308" y="664671"/>
                  <a:pt x="5155454" y="1097822"/>
                  <a:pt x="5155454" y="1552495"/>
                </a:cubicBezTo>
                <a:cubicBezTo>
                  <a:pt x="5155454" y="3371188"/>
                  <a:pt x="3681112" y="4845530"/>
                  <a:pt x="1862419" y="4845530"/>
                </a:cubicBezTo>
                <a:cubicBezTo>
                  <a:pt x="1180409" y="4845530"/>
                  <a:pt x="546824" y="4638201"/>
                  <a:pt x="21252" y="4283132"/>
                </a:cubicBezTo>
                <a:lnTo>
                  <a:pt x="0" y="426724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7" name="Freeform: Shape 2086">
            <a:extLst>
              <a:ext uri="{FF2B5EF4-FFF2-40B4-BE49-F238E27FC236}">
                <a16:creationId xmlns:a16="http://schemas.microsoft.com/office/drawing/2014/main" id="{5E6FAE32-AB12-4E77-A677-F6BD5D71A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17099" cy="4718647"/>
          </a:xfrm>
          <a:custGeom>
            <a:avLst/>
            <a:gdLst>
              <a:gd name="connsiteX0" fmla="*/ 0 w 5017099"/>
              <a:gd name="connsiteY0" fmla="*/ 0 h 4718647"/>
              <a:gd name="connsiteX1" fmla="*/ 4599738 w 5017099"/>
              <a:gd name="connsiteY1" fmla="*/ 0 h 4718647"/>
              <a:gd name="connsiteX2" fmla="*/ 4636346 w 5017099"/>
              <a:gd name="connsiteY2" fmla="*/ 60259 h 4718647"/>
              <a:gd name="connsiteX3" fmla="*/ 5017099 w 5017099"/>
              <a:gd name="connsiteY3" fmla="*/ 1563967 h 4718647"/>
              <a:gd name="connsiteX4" fmla="*/ 1862419 w 5017099"/>
              <a:gd name="connsiteY4" fmla="*/ 4718647 h 4718647"/>
              <a:gd name="connsiteX5" fmla="*/ 98607 w 5017099"/>
              <a:gd name="connsiteY5" fmla="*/ 4179877 h 4718647"/>
              <a:gd name="connsiteX6" fmla="*/ 0 w 5017099"/>
              <a:gd name="connsiteY6" fmla="*/ 4106140 h 4718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7099" h="4718647">
                <a:moveTo>
                  <a:pt x="0" y="0"/>
                </a:moveTo>
                <a:lnTo>
                  <a:pt x="4599738" y="0"/>
                </a:lnTo>
                <a:lnTo>
                  <a:pt x="4636346" y="60259"/>
                </a:lnTo>
                <a:cubicBezTo>
                  <a:pt x="4879170" y="507256"/>
                  <a:pt x="5017099" y="1019504"/>
                  <a:pt x="5017099" y="1563967"/>
                </a:cubicBezTo>
                <a:cubicBezTo>
                  <a:pt x="5017099" y="3306249"/>
                  <a:pt x="3604701" y="4718647"/>
                  <a:pt x="1862419" y="4718647"/>
                </a:cubicBezTo>
                <a:cubicBezTo>
                  <a:pt x="1209063" y="4718647"/>
                  <a:pt x="602098" y="4520029"/>
                  <a:pt x="98607" y="4179877"/>
                </a:cubicBezTo>
                <a:lnTo>
                  <a:pt x="0" y="41061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8" name="Picture 10" descr="What Font Was Used for Coca Cola's Logo?">
            <a:extLst>
              <a:ext uri="{FF2B5EF4-FFF2-40B4-BE49-F238E27FC236}">
                <a16:creationId xmlns:a16="http://schemas.microsoft.com/office/drawing/2014/main" id="{AA78471C-DD42-FF8B-53F5-9B2E0853BC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0921" y="723928"/>
            <a:ext cx="3217333" cy="214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ports Direct - Shopping in Cricklewood | Brent South Retail Park">
            <a:extLst>
              <a:ext uri="{FF2B5EF4-FFF2-40B4-BE49-F238E27FC236}">
                <a16:creationId xmlns:a16="http://schemas.microsoft.com/office/drawing/2014/main" id="{98BD2CB3-8EA0-F81C-26A5-11F0443B1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6287" y="536449"/>
            <a:ext cx="2026839" cy="72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Post Office: download vector logo and get Post Office Ltd brand information  and colors.">
            <a:extLst>
              <a:ext uri="{FF2B5EF4-FFF2-40B4-BE49-F238E27FC236}">
                <a16:creationId xmlns:a16="http://schemas.microsoft.com/office/drawing/2014/main" id="{CC37B4CF-C111-C21C-CFBA-9340445161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4" t="16050" r="17643" b="20547"/>
          <a:stretch/>
        </p:blipFill>
        <p:spPr bwMode="auto">
          <a:xfrm>
            <a:off x="0" y="5442575"/>
            <a:ext cx="2069129" cy="132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9" name="Freeform: Shape 2088">
            <a:extLst>
              <a:ext uri="{FF2B5EF4-FFF2-40B4-BE49-F238E27FC236}">
                <a16:creationId xmlns:a16="http://schemas.microsoft.com/office/drawing/2014/main" id="{2F6B32C1-BA91-470A-8C1B-33264F8B21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62313" y="-1"/>
            <a:ext cx="4444096" cy="3211788"/>
          </a:xfrm>
          <a:custGeom>
            <a:avLst/>
            <a:gdLst>
              <a:gd name="connsiteX0" fmla="*/ 5102 w 4444096"/>
              <a:gd name="connsiteY0" fmla="*/ 0 h 3211788"/>
              <a:gd name="connsiteX1" fmla="*/ 4444096 w 4444096"/>
              <a:gd name="connsiteY1" fmla="*/ 0 h 3211788"/>
              <a:gd name="connsiteX2" fmla="*/ 4444096 w 4444096"/>
              <a:gd name="connsiteY2" fmla="*/ 2908319 h 3211788"/>
              <a:gd name="connsiteX3" fmla="*/ 4321598 w 4444096"/>
              <a:gd name="connsiteY3" fmla="*/ 2967330 h 3211788"/>
              <a:gd name="connsiteX4" fmla="*/ 3110753 w 4444096"/>
              <a:gd name="connsiteY4" fmla="*/ 3211788 h 3211788"/>
              <a:gd name="connsiteX5" fmla="*/ 0 w 4444096"/>
              <a:gd name="connsiteY5" fmla="*/ 101035 h 3211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44096" h="3211788">
                <a:moveTo>
                  <a:pt x="5102" y="0"/>
                </a:moveTo>
                <a:lnTo>
                  <a:pt x="4444096" y="0"/>
                </a:lnTo>
                <a:lnTo>
                  <a:pt x="4444096" y="2908319"/>
                </a:lnTo>
                <a:lnTo>
                  <a:pt x="4321598" y="2967330"/>
                </a:lnTo>
                <a:cubicBezTo>
                  <a:pt x="3949433" y="3124742"/>
                  <a:pt x="3540258" y="3211788"/>
                  <a:pt x="3110753" y="3211788"/>
                </a:cubicBezTo>
                <a:cubicBezTo>
                  <a:pt x="1392732" y="3211788"/>
                  <a:pt x="0" y="1819056"/>
                  <a:pt x="0" y="10103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91" name="Freeform: Shape 2090">
            <a:extLst>
              <a:ext uri="{FF2B5EF4-FFF2-40B4-BE49-F238E27FC236}">
                <a16:creationId xmlns:a16="http://schemas.microsoft.com/office/drawing/2014/main" id="{459570ED-BE4C-49E8-86BC-A81140CFE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28700" y="-1"/>
            <a:ext cx="4277711" cy="3045402"/>
          </a:xfrm>
          <a:custGeom>
            <a:avLst/>
            <a:gdLst>
              <a:gd name="connsiteX0" fmla="*/ 5102 w 4277711"/>
              <a:gd name="connsiteY0" fmla="*/ 0 h 3045402"/>
              <a:gd name="connsiteX1" fmla="*/ 4277711 w 4277711"/>
              <a:gd name="connsiteY1" fmla="*/ 0 h 3045402"/>
              <a:gd name="connsiteX2" fmla="*/ 4277711 w 4277711"/>
              <a:gd name="connsiteY2" fmla="*/ 2723810 h 3045402"/>
              <a:gd name="connsiteX3" fmla="*/ 4090449 w 4277711"/>
              <a:gd name="connsiteY3" fmla="*/ 2814019 h 3045402"/>
              <a:gd name="connsiteX4" fmla="*/ 2944368 w 4277711"/>
              <a:gd name="connsiteY4" fmla="*/ 3045402 h 3045402"/>
              <a:gd name="connsiteX5" fmla="*/ 0 w 4277711"/>
              <a:gd name="connsiteY5" fmla="*/ 101034 h 304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7711" h="3045402">
                <a:moveTo>
                  <a:pt x="5102" y="0"/>
                </a:moveTo>
                <a:lnTo>
                  <a:pt x="4277711" y="0"/>
                </a:lnTo>
                <a:lnTo>
                  <a:pt x="4277711" y="2723810"/>
                </a:lnTo>
                <a:lnTo>
                  <a:pt x="4090449" y="2814019"/>
                </a:lnTo>
                <a:cubicBezTo>
                  <a:pt x="3738190" y="2963012"/>
                  <a:pt x="3350901" y="3045402"/>
                  <a:pt x="2944368" y="3045402"/>
                </a:cubicBezTo>
                <a:cubicBezTo>
                  <a:pt x="1318238" y="3045402"/>
                  <a:pt x="0" y="1727164"/>
                  <a:pt x="0" y="10103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4" name="Picture 6" descr="Cancer Research UK - Wikipedia">
            <a:extLst>
              <a:ext uri="{FF2B5EF4-FFF2-40B4-BE49-F238E27FC236}">
                <a16:creationId xmlns:a16="http://schemas.microsoft.com/office/drawing/2014/main" id="{349CF7C6-1EB2-3453-DA16-2DD43B852B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59828" y="696450"/>
            <a:ext cx="2706938" cy="1039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The Enterprise Capital Funds programme - British Business Bank %">
            <a:extLst>
              <a:ext uri="{FF2B5EF4-FFF2-40B4-BE49-F238E27FC236}">
                <a16:creationId xmlns:a16="http://schemas.microsoft.com/office/drawing/2014/main" id="{0AAC72B5-7867-0B7C-1713-0A671061F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6973" y="3429000"/>
            <a:ext cx="2685704" cy="1403279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A1B9091E-8B03-056C-DCEF-8FFFF3CB8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77808" y="5722771"/>
            <a:ext cx="1768694" cy="98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Barclays shuffles executive team as new group CEO settles into role">
            <a:extLst>
              <a:ext uri="{FF2B5EF4-FFF2-40B4-BE49-F238E27FC236}">
                <a16:creationId xmlns:a16="http://schemas.microsoft.com/office/drawing/2014/main" id="{38FB43E5-8E9A-71CC-A534-DDE815E28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8424" y="3390296"/>
            <a:ext cx="3374452" cy="337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736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46F2B05-D14A-46C1-B94D-81BAFA34CA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Diploma Roll">
            <a:extLst>
              <a:ext uri="{FF2B5EF4-FFF2-40B4-BE49-F238E27FC236}">
                <a16:creationId xmlns:a16="http://schemas.microsoft.com/office/drawing/2014/main" id="{DFA6265F-1317-03D1-1DA2-6AE4F1B34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7704" y="1524495"/>
            <a:ext cx="3840815" cy="38408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C21F734-A85A-4FEA-8CB8-6C72B8195C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2AE84-7B4E-5B17-A52D-E42C885F8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065" y="2367092"/>
            <a:ext cx="5855415" cy="384744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arial" panose="020B0604020202020204" pitchFamily="34" charset="0"/>
              </a:rPr>
              <a:t>Economist.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arial" panose="020B0604020202020204" pitchFamily="34" charset="0"/>
              </a:rPr>
              <a:t>Financial risk analyst.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arial" panose="020B0604020202020204" pitchFamily="34" charset="0"/>
              </a:rPr>
              <a:t>Data analyst.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arial" panose="020B0604020202020204" pitchFamily="34" charset="0"/>
              </a:rPr>
              <a:t>Financial planner.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arial" panose="020B0604020202020204" pitchFamily="34" charset="0"/>
              </a:rPr>
              <a:t>Accountant.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arial" panose="020B0604020202020204" pitchFamily="34" charset="0"/>
              </a:rPr>
              <a:t>Broker***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arial" panose="020B0604020202020204" pitchFamily="34" charset="0"/>
              </a:rPr>
              <a:t>Financial consultant.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arial" panose="020B0604020202020204" pitchFamily="34" charset="0"/>
              </a:rPr>
              <a:t>Investment analyst</a:t>
            </a:r>
          </a:p>
          <a:p>
            <a:pPr>
              <a:lnSpc>
                <a:spcPct val="110000"/>
              </a:lnSpc>
            </a:pP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9A005-F6FB-5531-4046-69E690BDE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064" y="618517"/>
            <a:ext cx="5855416" cy="1596177"/>
          </a:xfrm>
        </p:spPr>
        <p:txBody>
          <a:bodyPr>
            <a:normAutofit/>
          </a:bodyPr>
          <a:lstStyle/>
          <a:p>
            <a:r>
              <a:rPr lang="en-GB" b="1" u="sng" dirty="0"/>
              <a:t>Jobs in Finance </a:t>
            </a:r>
          </a:p>
        </p:txBody>
      </p:sp>
    </p:spTree>
    <p:extLst>
      <p:ext uri="{BB962C8B-B14F-4D97-AF65-F5344CB8AC3E}">
        <p14:creationId xmlns:p14="http://schemas.microsoft.com/office/powerpoint/2010/main" val="488933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EFEF92-0137-237C-6B2C-B7DE52ED1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075" y="399442"/>
            <a:ext cx="10364451" cy="1596177"/>
          </a:xfrm>
        </p:spPr>
        <p:txBody>
          <a:bodyPr>
            <a:normAutofit/>
          </a:bodyPr>
          <a:lstStyle/>
          <a:p>
            <a:r>
              <a:rPr lang="en-GB" b="1" u="sng" dirty="0"/>
              <a:t>Baby steps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4B89C52-43A4-31BE-0AFB-9C36CF01A5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586541"/>
              </p:ext>
            </p:extLst>
          </p:nvPr>
        </p:nvGraphicFramePr>
        <p:xfrm>
          <a:off x="914400" y="2084800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B62F9438-4398-21C6-6D94-C7F0C867159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6563" y="2924177"/>
            <a:ext cx="706567" cy="439802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F116E530-0E40-7451-84D4-F39D2E5037BF}"/>
              </a:ext>
            </a:extLst>
          </p:cNvPr>
          <p:cNvGrpSpPr/>
          <p:nvPr/>
        </p:nvGrpSpPr>
        <p:grpSpPr>
          <a:xfrm>
            <a:off x="1293788" y="3599333"/>
            <a:ext cx="3089323" cy="593729"/>
            <a:chOff x="3636938" y="1630000"/>
            <a:chExt cx="3089323" cy="59372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1BDFBEC-1A9F-5A4C-50FE-1663861DA910}"/>
                </a:ext>
              </a:extLst>
            </p:cNvPr>
            <p:cNvSpPr/>
            <p:nvPr/>
          </p:nvSpPr>
          <p:spPr>
            <a:xfrm>
              <a:off x="3636938" y="1630000"/>
              <a:ext cx="3089323" cy="59372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0791622-0F84-43A0-216F-DF9B33FDF896}"/>
                </a:ext>
              </a:extLst>
            </p:cNvPr>
            <p:cNvSpPr txBox="1"/>
            <p:nvPr/>
          </p:nvSpPr>
          <p:spPr>
            <a:xfrm>
              <a:off x="3636938" y="1630000"/>
              <a:ext cx="3089323" cy="5937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GB" sz="1400" b="1" kern="1200" dirty="0"/>
                <a:t>Quality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endParaRPr lang="en-US" sz="1400" i="1" kern="1200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194B578-428C-B928-CFE7-5A84ACE093FD}"/>
              </a:ext>
            </a:extLst>
          </p:cNvPr>
          <p:cNvGrpSpPr/>
          <p:nvPr/>
        </p:nvGrpSpPr>
        <p:grpSpPr>
          <a:xfrm>
            <a:off x="1441901" y="3824455"/>
            <a:ext cx="3674635" cy="1388039"/>
            <a:chOff x="3232598" y="731808"/>
            <a:chExt cx="3674635" cy="138803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73B6CBC-CE4F-5474-6BA2-88198C135AA4}"/>
                </a:ext>
              </a:extLst>
            </p:cNvPr>
            <p:cNvSpPr/>
            <p:nvPr/>
          </p:nvSpPr>
          <p:spPr>
            <a:xfrm>
              <a:off x="3817910" y="1751240"/>
              <a:ext cx="3089323" cy="36860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3448733-7D9E-0DAE-AD07-E9A7EAF539D8}"/>
                </a:ext>
              </a:extLst>
            </p:cNvPr>
            <p:cNvSpPr txBox="1"/>
            <p:nvPr/>
          </p:nvSpPr>
          <p:spPr>
            <a:xfrm>
              <a:off x="3232598" y="731808"/>
              <a:ext cx="3089323" cy="3686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i="1" kern="1200" dirty="0"/>
                <a:t>Reaching your full potential 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400" i="1" dirty="0"/>
                <a:t>You never know until you try 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6555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9C15D4-2EE7-4D05-B87C-91D1F3B96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0"/>
            <a:ext cx="813206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ED7B0FB-9654-4441-9545-02D458B68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4C4199-C74B-528E-E80B-530A6F09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212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en-GB" sz="4400" b="1" u="sng" dirty="0"/>
              <a:t>How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BB94C57-FDF3-45A3-9D1F-904523D79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700" b="77917"/>
          <a:stretch/>
        </p:blipFill>
        <p:spPr>
          <a:xfrm>
            <a:off x="0" y="0"/>
            <a:ext cx="4059935" cy="15144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EBDF1A-221A-4497-BBA9-57A70D161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750" t="72830" b="14149"/>
          <a:stretch/>
        </p:blipFill>
        <p:spPr>
          <a:xfrm>
            <a:off x="1377059" y="5962903"/>
            <a:ext cx="2590800" cy="892925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F26639-DBC2-4924-A6D5-3E974B02FA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998529"/>
              </p:ext>
            </p:extLst>
          </p:nvPr>
        </p:nvGraphicFramePr>
        <p:xfrm>
          <a:off x="4594225" y="889000"/>
          <a:ext cx="6683375" cy="4606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85100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981201" y="4242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u="sng" dirty="0">
                <a:solidFill>
                  <a:srgbClr val="71B752"/>
                </a:solidFill>
                <a:latin typeface="Arial Black" panose="020B0A04020102020204" pitchFamily="34" charset="0"/>
              </a:rPr>
              <a:t>Getting ready for 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4908" y="1318908"/>
            <a:ext cx="8455891" cy="40011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GB" sz="2000" b="1" dirty="0">
                <a:solidFill>
                  <a:srgbClr val="71B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impress at interviews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54908" y="1783493"/>
            <a:ext cx="399472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71B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a good first impression</a:t>
            </a:r>
          </a:p>
          <a:p>
            <a:r>
              <a:rPr lang="en-GB" sz="1400" b="1" dirty="0">
                <a:solidFill>
                  <a:srgbClr val="71B75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Be on time or if you can, a bit early. It shows you are keen.</a:t>
            </a:r>
          </a:p>
          <a:p>
            <a:r>
              <a:rPr lang="en-GB" sz="1400" b="1" dirty="0">
                <a:solidFill>
                  <a:srgbClr val="71B75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Dress appropriately for your interview, don’t worry about being too smart.</a:t>
            </a:r>
          </a:p>
          <a:p>
            <a:r>
              <a:rPr lang="en-GB" sz="1400" b="1" dirty="0">
                <a:solidFill>
                  <a:srgbClr val="71B75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Turn your phone off.</a:t>
            </a:r>
          </a:p>
          <a:p>
            <a:r>
              <a:rPr lang="en-GB" sz="1400" b="1" dirty="0">
                <a:solidFill>
                  <a:srgbClr val="71B75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Give a firm handshake.</a:t>
            </a:r>
          </a:p>
          <a:p>
            <a:r>
              <a:rPr lang="en-GB" sz="1400" b="1" dirty="0">
                <a:solidFill>
                  <a:srgbClr val="71B75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Take a deep breath, smile and speak calmly and clearly.</a:t>
            </a:r>
          </a:p>
          <a:p>
            <a:r>
              <a:rPr lang="en-GB" sz="1400" b="1" dirty="0">
                <a:solidFill>
                  <a:srgbClr val="71B75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Research the role and company – do you understand what they do and what you’ll need to do?</a:t>
            </a:r>
          </a:p>
          <a:p>
            <a:r>
              <a:rPr lang="en-GB" sz="1400" b="1" dirty="0">
                <a:solidFill>
                  <a:srgbClr val="71B75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Be interested in your job – ask questions about what your employer expects of you.</a:t>
            </a:r>
          </a:p>
          <a:p>
            <a:r>
              <a:rPr lang="en-GB" sz="1400" b="1" dirty="0">
                <a:solidFill>
                  <a:srgbClr val="71B75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Keep eye contact throughout the interview.</a:t>
            </a:r>
          </a:p>
          <a:p>
            <a:r>
              <a:rPr lang="en-GB" sz="1400" b="1" dirty="0">
                <a:solidFill>
                  <a:srgbClr val="71B75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Ask the employer some questions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at the end of the interview..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14515" y="1695687"/>
            <a:ext cx="399472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71B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Employers want to see that you can:</a:t>
            </a:r>
          </a:p>
          <a:p>
            <a:r>
              <a:rPr lang="en-GB" sz="1400" b="1" dirty="0">
                <a:solidFill>
                  <a:srgbClr val="71B75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Work well in a team</a:t>
            </a:r>
          </a:p>
          <a:p>
            <a:r>
              <a:rPr lang="en-GB" sz="1400" b="1" dirty="0">
                <a:solidFill>
                  <a:srgbClr val="71B75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Solve problems</a:t>
            </a:r>
          </a:p>
          <a:p>
            <a:r>
              <a:rPr lang="en-GB" sz="1400" b="1" dirty="0">
                <a:solidFill>
                  <a:srgbClr val="71B75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Use a computer (basic Word and Email skills)</a:t>
            </a:r>
          </a:p>
          <a:p>
            <a:r>
              <a:rPr lang="en-GB" sz="1400" b="1" dirty="0">
                <a:solidFill>
                  <a:srgbClr val="71B75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Turn up on time</a:t>
            </a:r>
          </a:p>
          <a:p>
            <a:r>
              <a:rPr lang="en-GB" sz="1400" b="1" dirty="0">
                <a:solidFill>
                  <a:srgbClr val="71B75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Motivate yourself</a:t>
            </a:r>
          </a:p>
          <a:p>
            <a:r>
              <a:rPr lang="en-GB" sz="1400" b="1" dirty="0">
                <a:solidFill>
                  <a:srgbClr val="71B75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+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Stick with tasks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What are you like at these? Employers often say that it is your willingness to work (your attitude) is every bit as important as your skills and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qualifications. </a:t>
            </a:r>
            <a:r>
              <a:rPr lang="en-GB" sz="1400" dirty="0">
                <a:solidFill>
                  <a:srgbClr val="71B7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ready for work?</a:t>
            </a:r>
          </a:p>
        </p:txBody>
      </p:sp>
    </p:spTree>
    <p:extLst>
      <p:ext uri="{BB962C8B-B14F-4D97-AF65-F5344CB8AC3E}">
        <p14:creationId xmlns:p14="http://schemas.microsoft.com/office/powerpoint/2010/main" val="372645245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109</TotalTime>
  <Words>470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</vt:lpstr>
      <vt:lpstr>Arial Black</vt:lpstr>
      <vt:lpstr>Arial Rounded MT Bold</vt:lpstr>
      <vt:lpstr>Calibri</vt:lpstr>
      <vt:lpstr>Tw Cen MT</vt:lpstr>
      <vt:lpstr>Droplet</vt:lpstr>
      <vt:lpstr>Kishan Patel </vt:lpstr>
      <vt:lpstr>Who</vt:lpstr>
      <vt:lpstr>The Early Days  Progression into my field </vt:lpstr>
      <vt:lpstr>PowerPoint Presentation</vt:lpstr>
      <vt:lpstr>Jobs in Finance </vt:lpstr>
      <vt:lpstr>Baby steps</vt:lpstr>
      <vt:lpstr>How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Kishan Patel </dc:title>
  <dc:creator>Kishan Patel</dc:creator>
  <cp:lastModifiedBy>Kishan Patel</cp:lastModifiedBy>
  <cp:revision>1</cp:revision>
  <dcterms:created xsi:type="dcterms:W3CDTF">2023-04-17T14:57:01Z</dcterms:created>
  <dcterms:modified xsi:type="dcterms:W3CDTF">2023-04-17T16:46:43Z</dcterms:modified>
</cp:coreProperties>
</file>